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1" r:id="rId1"/>
  </p:sldMasterIdLst>
  <p:notesMasterIdLst>
    <p:notesMasterId r:id="rId18"/>
  </p:notesMasterIdLst>
  <p:sldIdLst>
    <p:sldId id="256" r:id="rId2"/>
    <p:sldId id="260" r:id="rId3"/>
    <p:sldId id="261" r:id="rId4"/>
    <p:sldId id="270" r:id="rId5"/>
    <p:sldId id="272" r:id="rId6"/>
    <p:sldId id="259" r:id="rId7"/>
    <p:sldId id="257" r:id="rId8"/>
    <p:sldId id="262" r:id="rId9"/>
    <p:sldId id="263" r:id="rId10"/>
    <p:sldId id="264" r:id="rId11"/>
    <p:sldId id="267" r:id="rId12"/>
    <p:sldId id="265" r:id="rId13"/>
    <p:sldId id="266" r:id="rId14"/>
    <p:sldId id="271"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F85379-44D9-4C33-B552-68154C5AD470}" v="45" dt="2020-10-19T21:21:10.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58282" autoAdjust="0"/>
  </p:normalViewPr>
  <p:slideViewPr>
    <p:cSldViewPr snapToGrid="0">
      <p:cViewPr varScale="1">
        <p:scale>
          <a:sx n="66" d="100"/>
          <a:sy n="66" d="100"/>
        </p:scale>
        <p:origin x="7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Costello" userId="cfbeac3333f6d68d" providerId="LiveId" clId="{CCF85379-44D9-4C33-B552-68154C5AD470}"/>
    <pc:docChg chg="undo custSel mod addSld modSld sldOrd modMainMaster">
      <pc:chgData name="Jonathan Costello" userId="cfbeac3333f6d68d" providerId="LiveId" clId="{CCF85379-44D9-4C33-B552-68154C5AD470}" dt="2020-10-19T21:21:15.889" v="5697" actId="1076"/>
      <pc:docMkLst>
        <pc:docMk/>
      </pc:docMkLst>
      <pc:sldChg chg="addSp delSp modSp mod setBg delDesignElem">
        <pc:chgData name="Jonathan Costello" userId="cfbeac3333f6d68d" providerId="LiveId" clId="{CCF85379-44D9-4C33-B552-68154C5AD470}" dt="2020-10-19T20:39:10.631" v="4282" actId="20577"/>
        <pc:sldMkLst>
          <pc:docMk/>
          <pc:sldMk cId="2930580762" sldId="256"/>
        </pc:sldMkLst>
        <pc:spChg chg="mod">
          <ac:chgData name="Jonathan Costello" userId="cfbeac3333f6d68d" providerId="LiveId" clId="{CCF85379-44D9-4C33-B552-68154C5AD470}" dt="2020-10-19T20:10:10.688" v="2701" actId="26606"/>
          <ac:spMkLst>
            <pc:docMk/>
            <pc:sldMk cId="2930580762" sldId="256"/>
            <ac:spMk id="2" creationId="{939311B1-B46D-4AA2-9AA5-79C2D472EC63}"/>
          </ac:spMkLst>
        </pc:spChg>
        <pc:spChg chg="mod">
          <ac:chgData name="Jonathan Costello" userId="cfbeac3333f6d68d" providerId="LiveId" clId="{CCF85379-44D9-4C33-B552-68154C5AD470}" dt="2020-10-19T20:39:10.631" v="4282" actId="20577"/>
          <ac:spMkLst>
            <pc:docMk/>
            <pc:sldMk cId="2930580762" sldId="256"/>
            <ac:spMk id="3" creationId="{FA57A49B-B98F-45B7-BE70-9DA667998983}"/>
          </ac:spMkLst>
        </pc:spChg>
        <pc:spChg chg="add del">
          <ac:chgData name="Jonathan Costello" userId="cfbeac3333f6d68d" providerId="LiveId" clId="{CCF85379-44D9-4C33-B552-68154C5AD470}" dt="2020-10-19T20:18:26.066" v="3178"/>
          <ac:spMkLst>
            <pc:docMk/>
            <pc:sldMk cId="2930580762" sldId="256"/>
            <ac:spMk id="5" creationId="{8EE457FF-670E-4EC1-ACD4-1173DA9A7975}"/>
          </ac:spMkLst>
        </pc:spChg>
        <pc:spChg chg="add del">
          <ac:chgData name="Jonathan Costello" userId="cfbeac3333f6d68d" providerId="LiveId" clId="{CCF85379-44D9-4C33-B552-68154C5AD470}" dt="2020-10-19T20:18:26.066" v="3178"/>
          <ac:spMkLst>
            <pc:docMk/>
            <pc:sldMk cId="2930580762" sldId="256"/>
            <ac:spMk id="6" creationId="{089A69AF-D57B-49B4-886C-D4A5DC194421}"/>
          </ac:spMkLst>
        </pc:spChg>
        <pc:spChg chg="add del">
          <ac:chgData name="Jonathan Costello" userId="cfbeac3333f6d68d" providerId="LiveId" clId="{CCF85379-44D9-4C33-B552-68154C5AD470}" dt="2020-10-19T20:18:26.066" v="3178"/>
          <ac:spMkLst>
            <pc:docMk/>
            <pc:sldMk cId="2930580762" sldId="256"/>
            <ac:spMk id="7" creationId="{CABDC08D-6093-4397-92D4-54D00E2BB1C2}"/>
          </ac:spMkLst>
        </pc:spChg>
        <pc:spChg chg="add del">
          <ac:chgData name="Jonathan Costello" userId="cfbeac3333f6d68d" providerId="LiveId" clId="{CCF85379-44D9-4C33-B552-68154C5AD470}" dt="2020-10-19T20:08:59.238" v="2684"/>
          <ac:spMkLst>
            <pc:docMk/>
            <pc:sldMk cId="2930580762" sldId="256"/>
            <ac:spMk id="8" creationId="{46DBB1A9-22FF-46E7-97B9-AE54774753DD}"/>
          </ac:spMkLst>
        </pc:spChg>
        <pc:spChg chg="del">
          <ac:chgData name="Jonathan Costello" userId="cfbeac3333f6d68d" providerId="LiveId" clId="{CCF85379-44D9-4C33-B552-68154C5AD470}" dt="2020-10-19T20:07:12.134" v="2566" actId="26606"/>
          <ac:spMkLst>
            <pc:docMk/>
            <pc:sldMk cId="2930580762" sldId="256"/>
            <ac:spMk id="12" creationId="{46DBB1A9-22FF-46E7-97B9-AE54774753DD}"/>
          </ac:spMkLst>
        </pc:spChg>
        <pc:spChg chg="add del">
          <ac:chgData name="Jonathan Costello" userId="cfbeac3333f6d68d" providerId="LiveId" clId="{CCF85379-44D9-4C33-B552-68154C5AD470}" dt="2020-10-19T20:07:22.392" v="2571"/>
          <ac:spMkLst>
            <pc:docMk/>
            <pc:sldMk cId="2930580762" sldId="256"/>
            <ac:spMk id="19" creationId="{FC23C8D4-BD3D-4473-B3D0-89011586BE82}"/>
          </ac:spMkLst>
        </pc:spChg>
        <pc:picChg chg="add del">
          <ac:chgData name="Jonathan Costello" userId="cfbeac3333f6d68d" providerId="LiveId" clId="{CCF85379-44D9-4C33-B552-68154C5AD470}" dt="2020-10-19T20:08:07.242" v="2583" actId="478"/>
          <ac:picMkLst>
            <pc:docMk/>
            <pc:sldMk cId="2930580762" sldId="256"/>
            <ac:picMk id="15" creationId="{73A23364-B261-4A7D-BAA3-1C4F3DFA808B}"/>
          </ac:picMkLst>
        </pc:picChg>
        <pc:cxnChg chg="add del">
          <ac:chgData name="Jonathan Costello" userId="cfbeac3333f6d68d" providerId="LiveId" clId="{CCF85379-44D9-4C33-B552-68154C5AD470}" dt="2020-10-19T20:08:59.238" v="2684"/>
          <ac:cxnSpMkLst>
            <pc:docMk/>
            <pc:sldMk cId="2930580762" sldId="256"/>
            <ac:cxnSpMk id="10" creationId="{3A1AAD47-56AD-4EE6-A88C-981D060DC2D6}"/>
          </ac:cxnSpMkLst>
        </pc:cxnChg>
        <pc:cxnChg chg="del">
          <ac:chgData name="Jonathan Costello" userId="cfbeac3333f6d68d" providerId="LiveId" clId="{CCF85379-44D9-4C33-B552-68154C5AD470}" dt="2020-10-19T20:07:12.134" v="2566" actId="26606"/>
          <ac:cxnSpMkLst>
            <pc:docMk/>
            <pc:sldMk cId="2930580762" sldId="256"/>
            <ac:cxnSpMk id="13" creationId="{3A1AAD47-56AD-4EE6-A88C-981D060DC2D6}"/>
          </ac:cxnSpMkLst>
        </pc:cxnChg>
      </pc:sldChg>
      <pc:sldChg chg="addSp delSp modSp mod setBg delDesignElem modNotesTx">
        <pc:chgData name="Jonathan Costello" userId="cfbeac3333f6d68d" providerId="LiveId" clId="{CCF85379-44D9-4C33-B552-68154C5AD470}" dt="2020-10-19T20:23:30.029" v="3651" actId="20577"/>
        <pc:sldMkLst>
          <pc:docMk/>
          <pc:sldMk cId="2437005952" sldId="257"/>
        </pc:sldMkLst>
        <pc:spChg chg="add del">
          <ac:chgData name="Jonathan Costello" userId="cfbeac3333f6d68d" providerId="LiveId" clId="{CCF85379-44D9-4C33-B552-68154C5AD470}" dt="2020-10-19T20:10:43.015" v="2703" actId="26606"/>
          <ac:spMkLst>
            <pc:docMk/>
            <pc:sldMk cId="2437005952" sldId="257"/>
            <ac:spMk id="18" creationId="{C60D8E68-3C34-4C0E-AD3E-80B283FF3661}"/>
          </ac:spMkLst>
        </pc:spChg>
        <pc:spChg chg="add del">
          <ac:chgData name="Jonathan Costello" userId="cfbeac3333f6d68d" providerId="LiveId" clId="{CCF85379-44D9-4C33-B552-68154C5AD470}" dt="2020-10-19T20:10:43.015" v="2703" actId="26606"/>
          <ac:spMkLst>
            <pc:docMk/>
            <pc:sldMk cId="2437005952" sldId="257"/>
            <ac:spMk id="20" creationId="{7188AEC5-C3B6-4F84-960F-0246A53F71E9}"/>
          </ac:spMkLst>
        </pc:spChg>
        <pc:spChg chg="add del">
          <ac:chgData name="Jonathan Costello" userId="cfbeac3333f6d68d" providerId="LiveId" clId="{CCF85379-44D9-4C33-B552-68154C5AD470}" dt="2020-10-19T20:18:26.066" v="3178"/>
          <ac:spMkLst>
            <pc:docMk/>
            <pc:sldMk cId="2437005952" sldId="257"/>
            <ac:spMk id="22" creationId="{6A01907A-BF04-440F-BA0D-49BC9627344C}"/>
          </ac:spMkLst>
        </pc:spChg>
        <pc:picChg chg="mod">
          <ac:chgData name="Jonathan Costello" userId="cfbeac3333f6d68d" providerId="LiveId" clId="{CCF85379-44D9-4C33-B552-68154C5AD470}" dt="2020-10-19T20:22:57.671" v="3587" actId="1076"/>
          <ac:picMkLst>
            <pc:docMk/>
            <pc:sldMk cId="2437005952" sldId="257"/>
            <ac:picMk id="13" creationId="{94F06417-A17C-4AE8-B2F6-0556F8D38E41}"/>
          </ac:picMkLst>
        </pc:picChg>
      </pc:sldChg>
      <pc:sldChg chg="delSp delDesignElem modNotesTx">
        <pc:chgData name="Jonathan Costello" userId="cfbeac3333f6d68d" providerId="LiveId" clId="{CCF85379-44D9-4C33-B552-68154C5AD470}" dt="2020-10-19T20:39:47.935" v="4314" actId="20577"/>
        <pc:sldMkLst>
          <pc:docMk/>
          <pc:sldMk cId="2090421906" sldId="259"/>
        </pc:sldMkLst>
        <pc:spChg chg="del">
          <ac:chgData name="Jonathan Costello" userId="cfbeac3333f6d68d" providerId="LiveId" clId="{CCF85379-44D9-4C33-B552-68154C5AD470}" dt="2020-10-19T20:07:22.392" v="2571"/>
          <ac:spMkLst>
            <pc:docMk/>
            <pc:sldMk cId="2090421906" sldId="259"/>
            <ac:spMk id="11" creationId="{B1007713-5891-46A9-BACA-FAD760FE2353}"/>
          </ac:spMkLst>
        </pc:spChg>
        <pc:spChg chg="del">
          <ac:chgData name="Jonathan Costello" userId="cfbeac3333f6d68d" providerId="LiveId" clId="{CCF85379-44D9-4C33-B552-68154C5AD470}" dt="2020-10-19T20:07:22.392" v="2571"/>
          <ac:spMkLst>
            <pc:docMk/>
            <pc:sldMk cId="2090421906" sldId="259"/>
            <ac:spMk id="13" creationId="{74BB6AA7-7EAD-4D3B-9335-B6E8BD7E6891}"/>
          </ac:spMkLst>
        </pc:spChg>
      </pc:sldChg>
      <pc:sldChg chg="addSp delSp modSp mod setBg delDesignElem modNotesTx">
        <pc:chgData name="Jonathan Costello" userId="cfbeac3333f6d68d" providerId="LiveId" clId="{CCF85379-44D9-4C33-B552-68154C5AD470}" dt="2020-10-19T20:39:33.464" v="4283" actId="313"/>
        <pc:sldMkLst>
          <pc:docMk/>
          <pc:sldMk cId="1595713501" sldId="260"/>
        </pc:sldMkLst>
        <pc:spChg chg="mod">
          <ac:chgData name="Jonathan Costello" userId="cfbeac3333f6d68d" providerId="LiveId" clId="{CCF85379-44D9-4C33-B552-68154C5AD470}" dt="2020-10-19T20:20:15.149" v="3207" actId="20577"/>
          <ac:spMkLst>
            <pc:docMk/>
            <pc:sldMk cId="1595713501" sldId="260"/>
            <ac:spMk id="2" creationId="{E3BEA17E-0E5B-47FF-A63A-820E459CB6AC}"/>
          </ac:spMkLst>
        </pc:spChg>
        <pc:spChg chg="del">
          <ac:chgData name="Jonathan Costello" userId="cfbeac3333f6d68d" providerId="LiveId" clId="{CCF85379-44D9-4C33-B552-68154C5AD470}" dt="2020-10-19T20:07:22.392" v="2571"/>
          <ac:spMkLst>
            <pc:docMk/>
            <pc:sldMk cId="1595713501" sldId="260"/>
            <ac:spMk id="8" creationId="{3BFBA67F-0D4D-4C2E-A1D7-82D080A4B3AD}"/>
          </ac:spMkLst>
        </pc:spChg>
        <pc:spChg chg="add">
          <ac:chgData name="Jonathan Costello" userId="cfbeac3333f6d68d" providerId="LiveId" clId="{CCF85379-44D9-4C33-B552-68154C5AD470}" dt="2020-10-19T20:18:56.036" v="3184" actId="26606"/>
          <ac:spMkLst>
            <pc:docMk/>
            <pc:sldMk cId="1595713501" sldId="260"/>
            <ac:spMk id="9" creationId="{6A3C6C73-4BEE-49E1-B1C0-8CC6FC1A5089}"/>
          </ac:spMkLst>
        </pc:spChg>
        <pc:spChg chg="del">
          <ac:chgData name="Jonathan Costello" userId="cfbeac3333f6d68d" providerId="LiveId" clId="{CCF85379-44D9-4C33-B552-68154C5AD470}" dt="2020-10-19T20:07:22.392" v="2571"/>
          <ac:spMkLst>
            <pc:docMk/>
            <pc:sldMk cId="1595713501" sldId="260"/>
            <ac:spMk id="10" creationId="{EFA2AC96-1E47-421C-A03F-F98E354EB4E6}"/>
          </ac:spMkLst>
        </pc:spChg>
        <pc:grpChg chg="add del">
          <ac:chgData name="Jonathan Costello" userId="cfbeac3333f6d68d" providerId="LiveId" clId="{CCF85379-44D9-4C33-B552-68154C5AD470}" dt="2020-10-19T20:24:50.173" v="3729"/>
          <ac:grpSpMkLst>
            <pc:docMk/>
            <pc:sldMk cId="1595713501" sldId="260"/>
            <ac:grpSpMk id="12" creationId="{8E1DDAD8-1D10-4640-A034-BE90015E37B6}"/>
          </ac:grpSpMkLst>
        </pc:grpChg>
        <pc:grpChg chg="add del">
          <ac:chgData name="Jonathan Costello" userId="cfbeac3333f6d68d" providerId="LiveId" clId="{CCF85379-44D9-4C33-B552-68154C5AD470}" dt="2020-10-19T20:24:50.173" v="3729"/>
          <ac:grpSpMkLst>
            <pc:docMk/>
            <pc:sldMk cId="1595713501" sldId="260"/>
            <ac:grpSpMk id="16" creationId="{FD642FB6-2808-4BC5-AE0B-7302C24B78A5}"/>
          </ac:grpSpMkLst>
        </pc:grpChg>
        <pc:picChg chg="mod">
          <ac:chgData name="Jonathan Costello" userId="cfbeac3333f6d68d" providerId="LiveId" clId="{CCF85379-44D9-4C33-B552-68154C5AD470}" dt="2020-10-19T20:18:56.036" v="3184" actId="26606"/>
          <ac:picMkLst>
            <pc:docMk/>
            <pc:sldMk cId="1595713501" sldId="260"/>
            <ac:picMk id="5" creationId="{5C5E819F-B695-4D00-B794-F05E4B5B2FF0}"/>
          </ac:picMkLst>
        </pc:picChg>
      </pc:sldChg>
      <pc:sldChg chg="addSp delSp modSp mod setBg modNotesTx">
        <pc:chgData name="Jonathan Costello" userId="cfbeac3333f6d68d" providerId="LiveId" clId="{CCF85379-44D9-4C33-B552-68154C5AD470}" dt="2020-10-19T20:56:16.738" v="5690" actId="20577"/>
        <pc:sldMkLst>
          <pc:docMk/>
          <pc:sldMk cId="786379422" sldId="261"/>
        </pc:sldMkLst>
        <pc:spChg chg="mod ord">
          <ac:chgData name="Jonathan Costello" userId="cfbeac3333f6d68d" providerId="LiveId" clId="{CCF85379-44D9-4C33-B552-68154C5AD470}" dt="2020-10-19T20:31:16.981" v="4107"/>
          <ac:spMkLst>
            <pc:docMk/>
            <pc:sldMk cId="786379422" sldId="261"/>
            <ac:spMk id="2" creationId="{FE672240-BD45-4934-A102-986066BBFF95}"/>
          </ac:spMkLst>
        </pc:spChg>
        <pc:spChg chg="add del">
          <ac:chgData name="Jonathan Costello" userId="cfbeac3333f6d68d" providerId="LiveId" clId="{CCF85379-44D9-4C33-B552-68154C5AD470}" dt="2020-10-19T20:19:22.348" v="3186" actId="26606"/>
          <ac:spMkLst>
            <pc:docMk/>
            <pc:sldMk cId="786379422" sldId="261"/>
            <ac:spMk id="12" creationId="{CB3368F7-A418-45D1-A27C-22B8ED9F633A}"/>
          </ac:spMkLst>
        </pc:spChg>
        <pc:grpChg chg="add del">
          <ac:chgData name="Jonathan Costello" userId="cfbeac3333f6d68d" providerId="LiveId" clId="{CCF85379-44D9-4C33-B552-68154C5AD470}" dt="2020-10-19T20:19:22.348" v="3186" actId="26606"/>
          <ac:grpSpMkLst>
            <pc:docMk/>
            <pc:sldMk cId="786379422" sldId="261"/>
            <ac:grpSpMk id="17" creationId="{A8F3053C-AA2D-43E7-9127-59111DE0E06D}"/>
          </ac:grpSpMkLst>
        </pc:grpChg>
        <pc:grpChg chg="add del">
          <ac:chgData name="Jonathan Costello" userId="cfbeac3333f6d68d" providerId="LiveId" clId="{CCF85379-44D9-4C33-B552-68154C5AD470}" dt="2020-10-19T20:19:22.348" v="3186" actId="26606"/>
          <ac:grpSpMkLst>
            <pc:docMk/>
            <pc:sldMk cId="786379422" sldId="261"/>
            <ac:grpSpMk id="58" creationId="{C2BEA72B-7F81-4189-B7C9-5C8FBD9DD969}"/>
          </ac:grpSpMkLst>
        </pc:grpChg>
        <pc:grpChg chg="add del">
          <ac:chgData name="Jonathan Costello" userId="cfbeac3333f6d68d" providerId="LiveId" clId="{CCF85379-44D9-4C33-B552-68154C5AD470}" dt="2020-10-19T20:19:22.348" v="3186" actId="26606"/>
          <ac:grpSpMkLst>
            <pc:docMk/>
            <pc:sldMk cId="786379422" sldId="261"/>
            <ac:grpSpMk id="62" creationId="{06AECC35-8A3E-4134-BABA-399BB6AE34B0}"/>
          </ac:grpSpMkLst>
        </pc:grpChg>
        <pc:picChg chg="mod">
          <ac:chgData name="Jonathan Costello" userId="cfbeac3333f6d68d" providerId="LiveId" clId="{CCF85379-44D9-4C33-B552-68154C5AD470}" dt="2020-10-19T20:24:53.679" v="3730"/>
          <ac:picMkLst>
            <pc:docMk/>
            <pc:sldMk cId="786379422" sldId="261"/>
            <ac:picMk id="6" creationId="{38A03A5D-E167-4914-A8FD-DD6C7352097B}"/>
          </ac:picMkLst>
        </pc:picChg>
        <pc:picChg chg="mod">
          <ac:chgData name="Jonathan Costello" userId="cfbeac3333f6d68d" providerId="LiveId" clId="{CCF85379-44D9-4C33-B552-68154C5AD470}" dt="2020-10-19T20:24:53.679" v="3730"/>
          <ac:picMkLst>
            <pc:docMk/>
            <pc:sldMk cId="786379422" sldId="261"/>
            <ac:picMk id="8" creationId="{D810D49B-D21A-493D-81AE-871CDBF3BDF7}"/>
          </ac:picMkLst>
        </pc:picChg>
        <pc:picChg chg="add del">
          <ac:chgData name="Jonathan Costello" userId="cfbeac3333f6d68d" providerId="LiveId" clId="{CCF85379-44D9-4C33-B552-68154C5AD470}" dt="2020-10-19T20:19:22.348" v="3186" actId="26606"/>
          <ac:picMkLst>
            <pc:docMk/>
            <pc:sldMk cId="786379422" sldId="261"/>
            <ac:picMk id="15" creationId="{5ACD94DE-DE21-4A9D-8875-A1539BE216E8}"/>
          </ac:picMkLst>
        </pc:picChg>
        <pc:cxnChg chg="add del mod">
          <ac:chgData name="Jonathan Costello" userId="cfbeac3333f6d68d" providerId="LiveId" clId="{CCF85379-44D9-4C33-B552-68154C5AD470}" dt="2020-10-19T20:19:22.348" v="3186" actId="26606"/>
          <ac:cxnSpMkLst>
            <pc:docMk/>
            <pc:sldMk cId="786379422" sldId="261"/>
            <ac:cxnSpMk id="89" creationId="{0E6557D1-712E-4262-91EA-DD045B8337EF}"/>
          </ac:cxnSpMkLst>
        </pc:cxnChg>
        <pc:cxnChg chg="add del mod">
          <ac:chgData name="Jonathan Costello" userId="cfbeac3333f6d68d" providerId="LiveId" clId="{CCF85379-44D9-4C33-B552-68154C5AD470}" dt="2020-10-19T20:19:22.348" v="3186" actId="26606"/>
          <ac:cxnSpMkLst>
            <pc:docMk/>
            <pc:sldMk cId="786379422" sldId="261"/>
            <ac:cxnSpMk id="91" creationId="{A0F709AC-2F68-4D6D-B978-D52051047D2B}"/>
          </ac:cxnSpMkLst>
        </pc:cxnChg>
      </pc:sldChg>
      <pc:sldChg chg="delSp modSp mod delDesignElem">
        <pc:chgData name="Jonathan Costello" userId="cfbeac3333f6d68d" providerId="LiveId" clId="{CCF85379-44D9-4C33-B552-68154C5AD470}" dt="2020-10-19T20:25:07.349" v="3732" actId="1076"/>
        <pc:sldMkLst>
          <pc:docMk/>
          <pc:sldMk cId="3077429655" sldId="262"/>
        </pc:sldMkLst>
        <pc:spChg chg="del">
          <ac:chgData name="Jonathan Costello" userId="cfbeac3333f6d68d" providerId="LiveId" clId="{CCF85379-44D9-4C33-B552-68154C5AD470}" dt="2020-10-19T20:07:22.392" v="2571"/>
          <ac:spMkLst>
            <pc:docMk/>
            <pc:sldMk cId="3077429655" sldId="262"/>
            <ac:spMk id="21" creationId="{5DE7B202-C50B-4900-B66E-4405273CE0B9}"/>
          </ac:spMkLst>
        </pc:spChg>
        <pc:spChg chg="del">
          <ac:chgData name="Jonathan Costello" userId="cfbeac3333f6d68d" providerId="LiveId" clId="{CCF85379-44D9-4C33-B552-68154C5AD470}" dt="2020-10-19T20:07:22.392" v="2571"/>
          <ac:spMkLst>
            <pc:docMk/>
            <pc:sldMk cId="3077429655" sldId="262"/>
            <ac:spMk id="23" creationId="{8F7C81A9-037D-4D51-AB3A-FC9786B32661}"/>
          </ac:spMkLst>
        </pc:spChg>
        <pc:picChg chg="mod">
          <ac:chgData name="Jonathan Costello" userId="cfbeac3333f6d68d" providerId="LiveId" clId="{CCF85379-44D9-4C33-B552-68154C5AD470}" dt="2020-10-19T20:23:48.648" v="3652" actId="14100"/>
          <ac:picMkLst>
            <pc:docMk/>
            <pc:sldMk cId="3077429655" sldId="262"/>
            <ac:picMk id="16" creationId="{537F75CE-C8F3-4346-8F76-9F85DBC084DB}"/>
          </ac:picMkLst>
        </pc:picChg>
        <pc:picChg chg="mod">
          <ac:chgData name="Jonathan Costello" userId="cfbeac3333f6d68d" providerId="LiveId" clId="{CCF85379-44D9-4C33-B552-68154C5AD470}" dt="2020-10-19T20:25:07.349" v="3732" actId="1076"/>
          <ac:picMkLst>
            <pc:docMk/>
            <pc:sldMk cId="3077429655" sldId="262"/>
            <ac:picMk id="18" creationId="{35C716EC-A313-4508-A28D-93A3448CA65F}"/>
          </ac:picMkLst>
        </pc:picChg>
      </pc:sldChg>
      <pc:sldChg chg="modSp mod">
        <pc:chgData name="Jonathan Costello" userId="cfbeac3333f6d68d" providerId="LiveId" clId="{CCF85379-44D9-4C33-B552-68154C5AD470}" dt="2020-10-19T20:24:53.679" v="3730"/>
        <pc:sldMkLst>
          <pc:docMk/>
          <pc:sldMk cId="1807841177" sldId="263"/>
        </pc:sldMkLst>
        <pc:spChg chg="mod">
          <ac:chgData name="Jonathan Costello" userId="cfbeac3333f6d68d" providerId="LiveId" clId="{CCF85379-44D9-4C33-B552-68154C5AD470}" dt="2020-10-19T20:24:53.679" v="3730"/>
          <ac:spMkLst>
            <pc:docMk/>
            <pc:sldMk cId="1807841177" sldId="263"/>
            <ac:spMk id="2" creationId="{5C9D0B65-0BA4-4D57-A3C9-3DFC76C08EB6}"/>
          </ac:spMkLst>
        </pc:spChg>
        <pc:spChg chg="mod">
          <ac:chgData name="Jonathan Costello" userId="cfbeac3333f6d68d" providerId="LiveId" clId="{CCF85379-44D9-4C33-B552-68154C5AD470}" dt="2020-10-19T20:24:53.679" v="3730"/>
          <ac:spMkLst>
            <pc:docMk/>
            <pc:sldMk cId="1807841177" sldId="263"/>
            <ac:spMk id="3" creationId="{70F9818A-5042-4E21-992F-A9020BBF30E2}"/>
          </ac:spMkLst>
        </pc:spChg>
        <pc:spChg chg="mod">
          <ac:chgData name="Jonathan Costello" userId="cfbeac3333f6d68d" providerId="LiveId" clId="{CCF85379-44D9-4C33-B552-68154C5AD470}" dt="2020-10-19T20:24:53.679" v="3730"/>
          <ac:spMkLst>
            <pc:docMk/>
            <pc:sldMk cId="1807841177" sldId="263"/>
            <ac:spMk id="4" creationId="{6135CB63-5504-418E-8A63-53F3AE5235E4}"/>
          </ac:spMkLst>
        </pc:spChg>
        <pc:spChg chg="mod">
          <ac:chgData name="Jonathan Costello" userId="cfbeac3333f6d68d" providerId="LiveId" clId="{CCF85379-44D9-4C33-B552-68154C5AD470}" dt="2020-10-19T20:24:53.679" v="3730"/>
          <ac:spMkLst>
            <pc:docMk/>
            <pc:sldMk cId="1807841177" sldId="263"/>
            <ac:spMk id="5" creationId="{850EAD02-E62A-485E-93F4-8FA1F83AA46C}"/>
          </ac:spMkLst>
        </pc:spChg>
        <pc:spChg chg="mod">
          <ac:chgData name="Jonathan Costello" userId="cfbeac3333f6d68d" providerId="LiveId" clId="{CCF85379-44D9-4C33-B552-68154C5AD470}" dt="2020-10-19T20:24:53.679" v="3730"/>
          <ac:spMkLst>
            <pc:docMk/>
            <pc:sldMk cId="1807841177" sldId="263"/>
            <ac:spMk id="6" creationId="{CAFC8050-D466-470E-A6FC-2F277D6C5F7E}"/>
          </ac:spMkLst>
        </pc:spChg>
      </pc:sldChg>
      <pc:sldChg chg="modSp mod modAnim">
        <pc:chgData name="Jonathan Costello" userId="cfbeac3333f6d68d" providerId="LiveId" clId="{CCF85379-44D9-4C33-B552-68154C5AD470}" dt="2020-10-19T20:25:31.914" v="3740" actId="1076"/>
        <pc:sldMkLst>
          <pc:docMk/>
          <pc:sldMk cId="2756740252" sldId="264"/>
        </pc:sldMkLst>
        <pc:spChg chg="mod">
          <ac:chgData name="Jonathan Costello" userId="cfbeac3333f6d68d" providerId="LiveId" clId="{CCF85379-44D9-4C33-B552-68154C5AD470}" dt="2020-10-19T20:25:29.787" v="3739" actId="1076"/>
          <ac:spMkLst>
            <pc:docMk/>
            <pc:sldMk cId="2756740252" sldId="264"/>
            <ac:spMk id="2" creationId="{C0E930B6-E332-41DB-858D-4AB3FD6CF50B}"/>
          </ac:spMkLst>
        </pc:spChg>
        <pc:picChg chg="mod">
          <ac:chgData name="Jonathan Costello" userId="cfbeac3333f6d68d" providerId="LiveId" clId="{CCF85379-44D9-4C33-B552-68154C5AD470}" dt="2020-10-19T20:25:31.914" v="3740" actId="1076"/>
          <ac:picMkLst>
            <pc:docMk/>
            <pc:sldMk cId="2756740252" sldId="264"/>
            <ac:picMk id="8" creationId="{A360595C-6FA6-4CAD-881F-EF4EF464C90B}"/>
          </ac:picMkLst>
        </pc:picChg>
        <pc:picChg chg="mod">
          <ac:chgData name="Jonathan Costello" userId="cfbeac3333f6d68d" providerId="LiveId" clId="{CCF85379-44D9-4C33-B552-68154C5AD470}" dt="2020-10-19T20:25:17.886" v="3735" actId="1076"/>
          <ac:picMkLst>
            <pc:docMk/>
            <pc:sldMk cId="2756740252" sldId="264"/>
            <ac:picMk id="10" creationId="{6C226659-8239-47F4-A5D9-8291EFB5B83B}"/>
          </ac:picMkLst>
        </pc:picChg>
      </pc:sldChg>
      <pc:sldChg chg="modSp modAnim">
        <pc:chgData name="Jonathan Costello" userId="cfbeac3333f6d68d" providerId="LiveId" clId="{CCF85379-44D9-4C33-B552-68154C5AD470}" dt="2020-10-19T20:24:53.679" v="3730"/>
        <pc:sldMkLst>
          <pc:docMk/>
          <pc:sldMk cId="1928408094" sldId="265"/>
        </pc:sldMkLst>
        <pc:spChg chg="mod">
          <ac:chgData name="Jonathan Costello" userId="cfbeac3333f6d68d" providerId="LiveId" clId="{CCF85379-44D9-4C33-B552-68154C5AD470}" dt="2020-10-19T20:24:53.679" v="3730"/>
          <ac:spMkLst>
            <pc:docMk/>
            <pc:sldMk cId="1928408094" sldId="265"/>
            <ac:spMk id="2" creationId="{B8B1F782-23EE-48BC-9862-41C819608239}"/>
          </ac:spMkLst>
        </pc:spChg>
        <pc:spChg chg="mod">
          <ac:chgData name="Jonathan Costello" userId="cfbeac3333f6d68d" providerId="LiveId" clId="{CCF85379-44D9-4C33-B552-68154C5AD470}" dt="2020-10-19T20:24:53.679" v="3730"/>
          <ac:spMkLst>
            <pc:docMk/>
            <pc:sldMk cId="1928408094" sldId="265"/>
            <ac:spMk id="3" creationId="{037180FB-2EC9-4935-84EA-4E0C397F4756}"/>
          </ac:spMkLst>
        </pc:spChg>
        <pc:picChg chg="mod">
          <ac:chgData name="Jonathan Costello" userId="cfbeac3333f6d68d" providerId="LiveId" clId="{CCF85379-44D9-4C33-B552-68154C5AD470}" dt="2020-10-19T20:24:53.679" v="3730"/>
          <ac:picMkLst>
            <pc:docMk/>
            <pc:sldMk cId="1928408094" sldId="265"/>
            <ac:picMk id="6" creationId="{E4866CEF-EEA1-46A5-A9C5-2CD290433B47}"/>
          </ac:picMkLst>
        </pc:picChg>
      </pc:sldChg>
      <pc:sldChg chg="modSp mod modNotesTx">
        <pc:chgData name="Jonathan Costello" userId="cfbeac3333f6d68d" providerId="LiveId" clId="{CCF85379-44D9-4C33-B552-68154C5AD470}" dt="2020-10-19T20:43:18.586" v="4785" actId="20577"/>
        <pc:sldMkLst>
          <pc:docMk/>
          <pc:sldMk cId="3384785394" sldId="266"/>
        </pc:sldMkLst>
        <pc:picChg chg="mod">
          <ac:chgData name="Jonathan Costello" userId="cfbeac3333f6d68d" providerId="LiveId" clId="{CCF85379-44D9-4C33-B552-68154C5AD470}" dt="2020-10-19T20:25:47.164" v="3746" actId="14100"/>
          <ac:picMkLst>
            <pc:docMk/>
            <pc:sldMk cId="3384785394" sldId="266"/>
            <ac:picMk id="11" creationId="{21E6ECE4-D946-4548-A099-35A8AF476570}"/>
          </ac:picMkLst>
        </pc:picChg>
      </pc:sldChg>
      <pc:sldChg chg="modSp mod modNotesTx">
        <pc:chgData name="Jonathan Costello" userId="cfbeac3333f6d68d" providerId="LiveId" clId="{CCF85379-44D9-4C33-B552-68154C5AD470}" dt="2020-10-19T20:42:10.766" v="4552" actId="20577"/>
        <pc:sldMkLst>
          <pc:docMk/>
          <pc:sldMk cId="3335554363" sldId="267"/>
        </pc:sldMkLst>
        <pc:picChg chg="mod">
          <ac:chgData name="Jonathan Costello" userId="cfbeac3333f6d68d" providerId="LiveId" clId="{CCF85379-44D9-4C33-B552-68154C5AD470}" dt="2020-10-19T20:25:39.652" v="3744" actId="1076"/>
          <ac:picMkLst>
            <pc:docMk/>
            <pc:sldMk cId="3335554363" sldId="267"/>
            <ac:picMk id="7" creationId="{9C21891A-3EA5-4D72-82CB-D11DD5582DD1}"/>
          </ac:picMkLst>
        </pc:picChg>
      </pc:sldChg>
      <pc:sldChg chg="modSp mod">
        <pc:chgData name="Jonathan Costello" userId="cfbeac3333f6d68d" providerId="LiveId" clId="{CCF85379-44D9-4C33-B552-68154C5AD470}" dt="2020-10-19T20:24:53.679" v="3730"/>
        <pc:sldMkLst>
          <pc:docMk/>
          <pc:sldMk cId="2723329510" sldId="268"/>
        </pc:sldMkLst>
        <pc:spChg chg="mod">
          <ac:chgData name="Jonathan Costello" userId="cfbeac3333f6d68d" providerId="LiveId" clId="{CCF85379-44D9-4C33-B552-68154C5AD470}" dt="2020-10-19T20:24:53.679" v="3730"/>
          <ac:spMkLst>
            <pc:docMk/>
            <pc:sldMk cId="2723329510" sldId="268"/>
            <ac:spMk id="2" creationId="{DF8A9ECA-66BB-47BC-B786-6E6811C5F4D1}"/>
          </ac:spMkLst>
        </pc:spChg>
        <pc:spChg chg="mod">
          <ac:chgData name="Jonathan Costello" userId="cfbeac3333f6d68d" providerId="LiveId" clId="{CCF85379-44D9-4C33-B552-68154C5AD470}" dt="2020-10-19T20:24:53.679" v="3730"/>
          <ac:spMkLst>
            <pc:docMk/>
            <pc:sldMk cId="2723329510" sldId="268"/>
            <ac:spMk id="3" creationId="{D41D280E-12F2-4DC4-9B47-5B2D2B73B464}"/>
          </ac:spMkLst>
        </pc:spChg>
      </pc:sldChg>
      <pc:sldChg chg="addSp delSp modSp new mod setBg delDesignElem">
        <pc:chgData name="Jonathan Costello" userId="cfbeac3333f6d68d" providerId="LiveId" clId="{CCF85379-44D9-4C33-B552-68154C5AD470}" dt="2020-10-19T21:21:15.889" v="5697" actId="1076"/>
        <pc:sldMkLst>
          <pc:docMk/>
          <pc:sldMk cId="547086964" sldId="269"/>
        </pc:sldMkLst>
        <pc:spChg chg="add del mod">
          <ac:chgData name="Jonathan Costello" userId="cfbeac3333f6d68d" providerId="LiveId" clId="{CCF85379-44D9-4C33-B552-68154C5AD470}" dt="2020-10-19T20:10:55.379" v="2707" actId="26606"/>
          <ac:spMkLst>
            <pc:docMk/>
            <pc:sldMk cId="547086964" sldId="269"/>
            <ac:spMk id="2" creationId="{9522AE43-2C08-45D2-9156-A7FBFBA812DD}"/>
          </ac:spMkLst>
        </pc:spChg>
        <pc:spChg chg="del">
          <ac:chgData name="Jonathan Costello" userId="cfbeac3333f6d68d" providerId="LiveId" clId="{CCF85379-44D9-4C33-B552-68154C5AD470}" dt="2020-10-19T19:37:43.807" v="16" actId="931"/>
          <ac:spMkLst>
            <pc:docMk/>
            <pc:sldMk cId="547086964" sldId="269"/>
            <ac:spMk id="3" creationId="{397DE637-217E-415F-82C2-141907EDDE4A}"/>
          </ac:spMkLst>
        </pc:spChg>
        <pc:spChg chg="add del mod">
          <ac:chgData name="Jonathan Costello" userId="cfbeac3333f6d68d" providerId="LiveId" clId="{CCF85379-44D9-4C33-B552-68154C5AD470}" dt="2020-10-19T20:45:43.119" v="5044" actId="931"/>
          <ac:spMkLst>
            <pc:docMk/>
            <pc:sldMk cId="547086964" sldId="269"/>
            <ac:spMk id="9" creationId="{D13C132E-4EFB-4D9F-970E-9B7483273ABB}"/>
          </ac:spMkLst>
        </pc:spChg>
        <pc:spChg chg="add del">
          <ac:chgData name="Jonathan Costello" userId="cfbeac3333f6d68d" providerId="LiveId" clId="{CCF85379-44D9-4C33-B552-68154C5AD470}" dt="2020-10-19T20:10:55.362" v="2706" actId="26606"/>
          <ac:spMkLst>
            <pc:docMk/>
            <pc:sldMk cId="547086964" sldId="269"/>
            <ac:spMk id="10" creationId="{54C1EE6B-C083-4C1C-8B8B-609D7C6644F9}"/>
          </ac:spMkLst>
        </pc:spChg>
        <pc:spChg chg="add del mod">
          <ac:chgData name="Jonathan Costello" userId="cfbeac3333f6d68d" providerId="LiveId" clId="{CCF85379-44D9-4C33-B552-68154C5AD470}" dt="2020-10-19T21:20:25.658" v="5691"/>
          <ac:spMkLst>
            <pc:docMk/>
            <pc:sldMk cId="547086964" sldId="269"/>
            <ac:spMk id="11" creationId="{428F2885-2537-4C8D-9C27-844F342F65DD}"/>
          </ac:spMkLst>
        </pc:spChg>
        <pc:spChg chg="add del">
          <ac:chgData name="Jonathan Costello" userId="cfbeac3333f6d68d" providerId="LiveId" clId="{CCF85379-44D9-4C33-B552-68154C5AD470}" dt="2020-10-19T20:18:26.066" v="3178"/>
          <ac:spMkLst>
            <pc:docMk/>
            <pc:sldMk cId="547086964" sldId="269"/>
            <ac:spMk id="12" creationId="{5940F547-7206-4401-94FB-F8421915D8B8}"/>
          </ac:spMkLst>
        </pc:spChg>
        <pc:spChg chg="add mod">
          <ac:chgData name="Jonathan Costello" userId="cfbeac3333f6d68d" providerId="LiveId" clId="{CCF85379-44D9-4C33-B552-68154C5AD470}" dt="2020-10-19T20:45:02.752" v="5043" actId="122"/>
          <ac:spMkLst>
            <pc:docMk/>
            <pc:sldMk cId="547086964" sldId="269"/>
            <ac:spMk id="13" creationId="{9522AE43-2C08-45D2-9156-A7FBFBA812DD}"/>
          </ac:spMkLst>
        </pc:spChg>
        <pc:spChg chg="add del mod">
          <ac:chgData name="Jonathan Costello" userId="cfbeac3333f6d68d" providerId="LiveId" clId="{CCF85379-44D9-4C33-B552-68154C5AD470}" dt="2020-10-19T21:20:28.899" v="5692"/>
          <ac:spMkLst>
            <pc:docMk/>
            <pc:sldMk cId="547086964" sldId="269"/>
            <ac:spMk id="14" creationId="{CBB75685-4517-4071-9A44-039A05C72128}"/>
          </ac:spMkLst>
        </pc:spChg>
        <pc:spChg chg="add del mod">
          <ac:chgData name="Jonathan Costello" userId="cfbeac3333f6d68d" providerId="LiveId" clId="{CCF85379-44D9-4C33-B552-68154C5AD470}" dt="2020-10-19T21:21:10.990" v="5695"/>
          <ac:spMkLst>
            <pc:docMk/>
            <pc:sldMk cId="547086964" sldId="269"/>
            <ac:spMk id="15" creationId="{4897E690-39BA-4599-B484-D5EC894DF6A7}"/>
          </ac:spMkLst>
        </pc:spChg>
        <pc:picChg chg="add mod">
          <ac:chgData name="Jonathan Costello" userId="cfbeac3333f6d68d" providerId="LiveId" clId="{CCF85379-44D9-4C33-B552-68154C5AD470}" dt="2020-10-19T20:10:55.379" v="2707" actId="26606"/>
          <ac:picMkLst>
            <pc:docMk/>
            <pc:sldMk cId="547086964" sldId="269"/>
            <ac:picMk id="5" creationId="{4F3C78E4-854D-42C6-B03A-7475D1263318}"/>
          </ac:picMkLst>
        </pc:picChg>
        <pc:picChg chg="add del mod">
          <ac:chgData name="Jonathan Costello" userId="cfbeac3333f6d68d" providerId="LiveId" clId="{CCF85379-44D9-4C33-B552-68154C5AD470}" dt="2020-10-19T20:45:51.117" v="5046" actId="478"/>
          <ac:picMkLst>
            <pc:docMk/>
            <pc:sldMk cId="547086964" sldId="269"/>
            <ac:picMk id="7" creationId="{DBA6975C-63B7-4FCF-819B-D803D832E6E2}"/>
          </ac:picMkLst>
        </pc:picChg>
        <pc:picChg chg="add mod">
          <ac:chgData name="Jonathan Costello" userId="cfbeac3333f6d68d" providerId="LiveId" clId="{CCF85379-44D9-4C33-B552-68154C5AD470}" dt="2020-10-19T21:21:15.889" v="5697" actId="1076"/>
          <ac:picMkLst>
            <pc:docMk/>
            <pc:sldMk cId="547086964" sldId="269"/>
            <ac:picMk id="16" creationId="{8A8CD5F9-45E3-47DF-B683-68BCAA2D4FEC}"/>
          </ac:picMkLst>
        </pc:picChg>
      </pc:sldChg>
      <pc:sldChg chg="addSp delSp modSp new mod ord modClrScheme chgLayout modNotesTx">
        <pc:chgData name="Jonathan Costello" userId="cfbeac3333f6d68d" providerId="LiveId" clId="{CCF85379-44D9-4C33-B552-68154C5AD470}" dt="2020-10-19T20:24:53.679" v="3730"/>
        <pc:sldMkLst>
          <pc:docMk/>
          <pc:sldMk cId="450889272" sldId="270"/>
        </pc:sldMkLst>
        <pc:spChg chg="mod ord">
          <ac:chgData name="Jonathan Costello" userId="cfbeac3333f6d68d" providerId="LiveId" clId="{CCF85379-44D9-4C33-B552-68154C5AD470}" dt="2020-10-19T20:24:53.679" v="3730"/>
          <ac:spMkLst>
            <pc:docMk/>
            <pc:sldMk cId="450889272" sldId="270"/>
            <ac:spMk id="2" creationId="{DD7540AB-9BD6-4888-9BBC-2FF2DEECA30E}"/>
          </ac:spMkLst>
        </pc:spChg>
        <pc:spChg chg="del mod ord">
          <ac:chgData name="Jonathan Costello" userId="cfbeac3333f6d68d" providerId="LiveId" clId="{CCF85379-44D9-4C33-B552-68154C5AD470}" dt="2020-10-19T19:41:57.235" v="32" actId="700"/>
          <ac:spMkLst>
            <pc:docMk/>
            <pc:sldMk cId="450889272" sldId="270"/>
            <ac:spMk id="3" creationId="{FF6F1A10-275C-41CD-950D-741339554C66}"/>
          </ac:spMkLst>
        </pc:spChg>
        <pc:spChg chg="add mod ord">
          <ac:chgData name="Jonathan Costello" userId="cfbeac3333f6d68d" providerId="LiveId" clId="{CCF85379-44D9-4C33-B552-68154C5AD470}" dt="2020-10-19T20:24:53.679" v="3730"/>
          <ac:spMkLst>
            <pc:docMk/>
            <pc:sldMk cId="450889272" sldId="270"/>
            <ac:spMk id="4" creationId="{E2D77304-67AB-48C7-BD75-101C6BA88131}"/>
          </ac:spMkLst>
        </pc:spChg>
        <pc:spChg chg="add del mod ord">
          <ac:chgData name="Jonathan Costello" userId="cfbeac3333f6d68d" providerId="LiveId" clId="{CCF85379-44D9-4C33-B552-68154C5AD470}" dt="2020-10-19T19:42:00.332" v="33" actId="22"/>
          <ac:spMkLst>
            <pc:docMk/>
            <pc:sldMk cId="450889272" sldId="270"/>
            <ac:spMk id="5" creationId="{F5BFE890-A78C-47C4-80CC-8C15FD0A7D49}"/>
          </ac:spMkLst>
        </pc:spChg>
        <pc:picChg chg="add mod ord">
          <ac:chgData name="Jonathan Costello" userId="cfbeac3333f6d68d" providerId="LiveId" clId="{CCF85379-44D9-4C33-B552-68154C5AD470}" dt="2020-10-19T20:24:53.679" v="3730"/>
          <ac:picMkLst>
            <pc:docMk/>
            <pc:sldMk cId="450889272" sldId="270"/>
            <ac:picMk id="7" creationId="{EB2AD6CB-A690-4631-A2BE-80C960A3D594}"/>
          </ac:picMkLst>
        </pc:picChg>
      </pc:sldChg>
      <pc:sldChg chg="modSp new mod">
        <pc:chgData name="Jonathan Costello" userId="cfbeac3333f6d68d" providerId="LiveId" clId="{CCF85379-44D9-4C33-B552-68154C5AD470}" dt="2020-10-19T20:24:53.679" v="3730"/>
        <pc:sldMkLst>
          <pc:docMk/>
          <pc:sldMk cId="1688347954" sldId="271"/>
        </pc:sldMkLst>
        <pc:spChg chg="mod">
          <ac:chgData name="Jonathan Costello" userId="cfbeac3333f6d68d" providerId="LiveId" clId="{CCF85379-44D9-4C33-B552-68154C5AD470}" dt="2020-10-19T20:24:53.679" v="3730"/>
          <ac:spMkLst>
            <pc:docMk/>
            <pc:sldMk cId="1688347954" sldId="271"/>
            <ac:spMk id="2" creationId="{FE2A3DAF-9A2A-4684-97C1-374CCDC06D11}"/>
          </ac:spMkLst>
        </pc:spChg>
        <pc:spChg chg="mod">
          <ac:chgData name="Jonathan Costello" userId="cfbeac3333f6d68d" providerId="LiveId" clId="{CCF85379-44D9-4C33-B552-68154C5AD470}" dt="2020-10-19T20:24:53.679" v="3730"/>
          <ac:spMkLst>
            <pc:docMk/>
            <pc:sldMk cId="1688347954" sldId="271"/>
            <ac:spMk id="3" creationId="{47D468B8-F9BF-409C-90FB-FBD33D8AF860}"/>
          </ac:spMkLst>
        </pc:spChg>
      </pc:sldChg>
      <pc:sldChg chg="addSp delSp modSp new mod ord modNotesTx">
        <pc:chgData name="Jonathan Costello" userId="cfbeac3333f6d68d" providerId="LiveId" clId="{CCF85379-44D9-4C33-B552-68154C5AD470}" dt="2020-10-19T20:55:34.211" v="5653" actId="20577"/>
        <pc:sldMkLst>
          <pc:docMk/>
          <pc:sldMk cId="3606028493" sldId="272"/>
        </pc:sldMkLst>
        <pc:spChg chg="mod">
          <ac:chgData name="Jonathan Costello" userId="cfbeac3333f6d68d" providerId="LiveId" clId="{CCF85379-44D9-4C33-B552-68154C5AD470}" dt="2020-10-19T20:24:53.679" v="3730"/>
          <ac:spMkLst>
            <pc:docMk/>
            <pc:sldMk cId="3606028493" sldId="272"/>
            <ac:spMk id="2" creationId="{5A676C07-0946-4EC6-B4BE-B336827077C9}"/>
          </ac:spMkLst>
        </pc:spChg>
        <pc:spChg chg="mod">
          <ac:chgData name="Jonathan Costello" userId="cfbeac3333f6d68d" providerId="LiveId" clId="{CCF85379-44D9-4C33-B552-68154C5AD470}" dt="2020-10-19T20:24:53.679" v="3730"/>
          <ac:spMkLst>
            <pc:docMk/>
            <pc:sldMk cId="3606028493" sldId="272"/>
            <ac:spMk id="3" creationId="{92347B4E-208D-4A8D-8D61-8ABF102B2A46}"/>
          </ac:spMkLst>
        </pc:spChg>
        <pc:spChg chg="del mod">
          <ac:chgData name="Jonathan Costello" userId="cfbeac3333f6d68d" providerId="LiveId" clId="{CCF85379-44D9-4C33-B552-68154C5AD470}" dt="2020-10-19T20:41:28.192" v="4466" actId="931"/>
          <ac:spMkLst>
            <pc:docMk/>
            <pc:sldMk cId="3606028493" sldId="272"/>
            <ac:spMk id="4" creationId="{3D45A61B-BE27-4515-8604-CF1847580783}"/>
          </ac:spMkLst>
        </pc:spChg>
        <pc:spChg chg="mod">
          <ac:chgData name="Jonathan Costello" userId="cfbeac3333f6d68d" providerId="LiveId" clId="{CCF85379-44D9-4C33-B552-68154C5AD470}" dt="2020-10-19T20:55:17.271" v="5619" actId="1076"/>
          <ac:spMkLst>
            <pc:docMk/>
            <pc:sldMk cId="3606028493" sldId="272"/>
            <ac:spMk id="5" creationId="{DCD9856C-0203-4CB8-8AC2-7FB6C4DA9DE7}"/>
          </ac:spMkLst>
        </pc:spChg>
        <pc:spChg chg="del">
          <ac:chgData name="Jonathan Costello" userId="cfbeac3333f6d68d" providerId="LiveId" clId="{CCF85379-44D9-4C33-B552-68154C5AD470}" dt="2020-10-19T20:15:54.592" v="3143" actId="931"/>
          <ac:spMkLst>
            <pc:docMk/>
            <pc:sldMk cId="3606028493" sldId="272"/>
            <ac:spMk id="6" creationId="{AE3DAFF2-024E-45A0-AAE3-3DB89E71D04E}"/>
          </ac:spMkLst>
        </pc:spChg>
        <pc:spChg chg="add del mod">
          <ac:chgData name="Jonathan Costello" userId="cfbeac3333f6d68d" providerId="LiveId" clId="{CCF85379-44D9-4C33-B552-68154C5AD470}" dt="2020-10-19T20:16:59.187" v="3145" actId="931"/>
          <ac:spMkLst>
            <pc:docMk/>
            <pc:sldMk cId="3606028493" sldId="272"/>
            <ac:spMk id="10" creationId="{71CD5755-CEBD-48E0-A2B0-0FC1380434BF}"/>
          </ac:spMkLst>
        </pc:spChg>
        <pc:spChg chg="add del mod">
          <ac:chgData name="Jonathan Costello" userId="cfbeac3333f6d68d" providerId="LiveId" clId="{CCF85379-44D9-4C33-B552-68154C5AD470}" dt="2020-10-19T20:17:39.772" v="3151" actId="931"/>
          <ac:spMkLst>
            <pc:docMk/>
            <pc:sldMk cId="3606028493" sldId="272"/>
            <ac:spMk id="13" creationId="{2E465ABC-4F4F-412A-8879-51D4EF70265F}"/>
          </ac:spMkLst>
        </pc:spChg>
        <pc:graphicFrameChg chg="add del mod">
          <ac:chgData name="Jonathan Costello" userId="cfbeac3333f6d68d" providerId="LiveId" clId="{CCF85379-44D9-4C33-B552-68154C5AD470}" dt="2020-10-19T20:17:13.878" v="3150" actId="478"/>
          <ac:graphicFrameMkLst>
            <pc:docMk/>
            <pc:sldMk cId="3606028493" sldId="272"/>
            <ac:graphicFrameMk id="11" creationId="{01CE5804-F586-4968-B67F-93513B96FA37}"/>
          </ac:graphicFrameMkLst>
        </pc:graphicFrameChg>
        <pc:picChg chg="add del mod">
          <ac:chgData name="Jonathan Costello" userId="cfbeac3333f6d68d" providerId="LiveId" clId="{CCF85379-44D9-4C33-B552-68154C5AD470}" dt="2020-10-19T20:15:56.023" v="3144" actId="478"/>
          <ac:picMkLst>
            <pc:docMk/>
            <pc:sldMk cId="3606028493" sldId="272"/>
            <ac:picMk id="8" creationId="{3AD139F2-FC2D-4B67-B436-82882DBD789A}"/>
          </ac:picMkLst>
        </pc:picChg>
        <pc:picChg chg="add mod">
          <ac:chgData name="Jonathan Costello" userId="cfbeac3333f6d68d" providerId="LiveId" clId="{CCF85379-44D9-4C33-B552-68154C5AD470}" dt="2020-10-19T20:24:53.679" v="3730"/>
          <ac:picMkLst>
            <pc:docMk/>
            <pc:sldMk cId="3606028493" sldId="272"/>
            <ac:picMk id="15" creationId="{C4384A3C-06E9-451E-B521-52256B3BD3DF}"/>
          </ac:picMkLst>
        </pc:picChg>
        <pc:picChg chg="add mod">
          <ac:chgData name="Jonathan Costello" userId="cfbeac3333f6d68d" providerId="LiveId" clId="{CCF85379-44D9-4C33-B552-68154C5AD470}" dt="2020-10-19T20:41:28.192" v="4466" actId="931"/>
          <ac:picMkLst>
            <pc:docMk/>
            <pc:sldMk cId="3606028493" sldId="272"/>
            <ac:picMk id="17" creationId="{50AE61EA-E789-4235-8274-01AA6EA739CF}"/>
          </ac:picMkLst>
        </pc:picChg>
        <pc:picChg chg="add del mod">
          <ac:chgData name="Jonathan Costello" userId="cfbeac3333f6d68d" providerId="LiveId" clId="{CCF85379-44D9-4C33-B552-68154C5AD470}" dt="2020-10-19T20:53:48.482" v="5616" actId="478"/>
          <ac:picMkLst>
            <pc:docMk/>
            <pc:sldMk cId="3606028493" sldId="272"/>
            <ac:picMk id="18" creationId="{69422D5F-A6D2-4269-8AD7-A5644257DB83}"/>
          </ac:picMkLst>
        </pc:picChg>
        <pc:picChg chg="add mod">
          <ac:chgData name="Jonathan Costello" userId="cfbeac3333f6d68d" providerId="LiveId" clId="{CCF85379-44D9-4C33-B552-68154C5AD470}" dt="2020-10-19T20:55:20.434" v="5620" actId="1076"/>
          <ac:picMkLst>
            <pc:docMk/>
            <pc:sldMk cId="3606028493" sldId="272"/>
            <ac:picMk id="19" creationId="{C3DB96C8-FB5B-40C5-A268-79EB217168F0}"/>
          </ac:picMkLst>
        </pc:picChg>
      </pc:sldChg>
      <pc:sldMasterChg chg="modTransition modSldLayout">
        <pc:chgData name="Jonathan Costello" userId="cfbeac3333f6d68d" providerId="LiveId" clId="{CCF85379-44D9-4C33-B552-68154C5AD470}" dt="2020-10-19T20:07:22.392" v="2571"/>
        <pc:sldMasterMkLst>
          <pc:docMk/>
          <pc:sldMasterMk cId="3506749289" sldId="2147483934"/>
        </pc:sldMasterMkLst>
        <pc:sldLayoutChg chg="modTransition">
          <pc:chgData name="Jonathan Costello" userId="cfbeac3333f6d68d" providerId="LiveId" clId="{CCF85379-44D9-4C33-B552-68154C5AD470}" dt="2020-10-19T20:07:22.392" v="2571"/>
          <pc:sldLayoutMkLst>
            <pc:docMk/>
            <pc:sldMasterMk cId="3506749289" sldId="2147483934"/>
            <pc:sldLayoutMk cId="1148267824" sldId="2147483935"/>
          </pc:sldLayoutMkLst>
        </pc:sldLayoutChg>
        <pc:sldLayoutChg chg="modTransition">
          <pc:chgData name="Jonathan Costello" userId="cfbeac3333f6d68d" providerId="LiveId" clId="{CCF85379-44D9-4C33-B552-68154C5AD470}" dt="2020-10-19T20:07:22.392" v="2571"/>
          <pc:sldLayoutMkLst>
            <pc:docMk/>
            <pc:sldMasterMk cId="3506749289" sldId="2147483934"/>
            <pc:sldLayoutMk cId="2940663529" sldId="2147483936"/>
          </pc:sldLayoutMkLst>
        </pc:sldLayoutChg>
        <pc:sldLayoutChg chg="modTransition">
          <pc:chgData name="Jonathan Costello" userId="cfbeac3333f6d68d" providerId="LiveId" clId="{CCF85379-44D9-4C33-B552-68154C5AD470}" dt="2020-10-19T20:07:22.392" v="2571"/>
          <pc:sldLayoutMkLst>
            <pc:docMk/>
            <pc:sldMasterMk cId="3506749289" sldId="2147483934"/>
            <pc:sldLayoutMk cId="67658303" sldId="2147483937"/>
          </pc:sldLayoutMkLst>
        </pc:sldLayoutChg>
        <pc:sldLayoutChg chg="modTransition">
          <pc:chgData name="Jonathan Costello" userId="cfbeac3333f6d68d" providerId="LiveId" clId="{CCF85379-44D9-4C33-B552-68154C5AD470}" dt="2020-10-19T20:07:22.392" v="2571"/>
          <pc:sldLayoutMkLst>
            <pc:docMk/>
            <pc:sldMasterMk cId="3506749289" sldId="2147483934"/>
            <pc:sldLayoutMk cId="2432155232" sldId="2147483938"/>
          </pc:sldLayoutMkLst>
        </pc:sldLayoutChg>
        <pc:sldLayoutChg chg="modTransition">
          <pc:chgData name="Jonathan Costello" userId="cfbeac3333f6d68d" providerId="LiveId" clId="{CCF85379-44D9-4C33-B552-68154C5AD470}" dt="2020-10-19T20:07:22.392" v="2571"/>
          <pc:sldLayoutMkLst>
            <pc:docMk/>
            <pc:sldMasterMk cId="3506749289" sldId="2147483934"/>
            <pc:sldLayoutMk cId="1476351488" sldId="2147483939"/>
          </pc:sldLayoutMkLst>
        </pc:sldLayoutChg>
        <pc:sldLayoutChg chg="modTransition">
          <pc:chgData name="Jonathan Costello" userId="cfbeac3333f6d68d" providerId="LiveId" clId="{CCF85379-44D9-4C33-B552-68154C5AD470}" dt="2020-10-19T20:07:22.392" v="2571"/>
          <pc:sldLayoutMkLst>
            <pc:docMk/>
            <pc:sldMasterMk cId="3506749289" sldId="2147483934"/>
            <pc:sldLayoutMk cId="3761094454" sldId="2147483940"/>
          </pc:sldLayoutMkLst>
        </pc:sldLayoutChg>
        <pc:sldLayoutChg chg="modTransition">
          <pc:chgData name="Jonathan Costello" userId="cfbeac3333f6d68d" providerId="LiveId" clId="{CCF85379-44D9-4C33-B552-68154C5AD470}" dt="2020-10-19T20:07:22.392" v="2571"/>
          <pc:sldLayoutMkLst>
            <pc:docMk/>
            <pc:sldMasterMk cId="3506749289" sldId="2147483934"/>
            <pc:sldLayoutMk cId="3380765717" sldId="2147483941"/>
          </pc:sldLayoutMkLst>
        </pc:sldLayoutChg>
        <pc:sldLayoutChg chg="modTransition">
          <pc:chgData name="Jonathan Costello" userId="cfbeac3333f6d68d" providerId="LiveId" clId="{CCF85379-44D9-4C33-B552-68154C5AD470}" dt="2020-10-19T20:07:22.392" v="2571"/>
          <pc:sldLayoutMkLst>
            <pc:docMk/>
            <pc:sldMasterMk cId="3506749289" sldId="2147483934"/>
            <pc:sldLayoutMk cId="4254742560" sldId="2147483942"/>
          </pc:sldLayoutMkLst>
        </pc:sldLayoutChg>
        <pc:sldLayoutChg chg="modTransition">
          <pc:chgData name="Jonathan Costello" userId="cfbeac3333f6d68d" providerId="LiveId" clId="{CCF85379-44D9-4C33-B552-68154C5AD470}" dt="2020-10-19T20:07:22.392" v="2571"/>
          <pc:sldLayoutMkLst>
            <pc:docMk/>
            <pc:sldMasterMk cId="3506749289" sldId="2147483934"/>
            <pc:sldLayoutMk cId="1858393341" sldId="2147483943"/>
          </pc:sldLayoutMkLst>
        </pc:sldLayoutChg>
        <pc:sldLayoutChg chg="modTransition">
          <pc:chgData name="Jonathan Costello" userId="cfbeac3333f6d68d" providerId="LiveId" clId="{CCF85379-44D9-4C33-B552-68154C5AD470}" dt="2020-10-19T20:07:22.392" v="2571"/>
          <pc:sldLayoutMkLst>
            <pc:docMk/>
            <pc:sldMasterMk cId="3506749289" sldId="2147483934"/>
            <pc:sldLayoutMk cId="562176055" sldId="2147483944"/>
          </pc:sldLayoutMkLst>
        </pc:sldLayoutChg>
        <pc:sldLayoutChg chg="modTransition">
          <pc:chgData name="Jonathan Costello" userId="cfbeac3333f6d68d" providerId="LiveId" clId="{CCF85379-44D9-4C33-B552-68154C5AD470}" dt="2020-10-19T20:07:22.392" v="2571"/>
          <pc:sldLayoutMkLst>
            <pc:docMk/>
            <pc:sldMasterMk cId="3506749289" sldId="2147483934"/>
            <pc:sldLayoutMk cId="726780134" sldId="2147483950"/>
          </pc:sldLayoutMkLst>
        </pc:sldLayoutChg>
        <pc:sldLayoutChg chg="modTransition">
          <pc:chgData name="Jonathan Costello" userId="cfbeac3333f6d68d" providerId="LiveId" clId="{CCF85379-44D9-4C33-B552-68154C5AD470}" dt="2020-10-19T20:07:22.392" v="2571"/>
          <pc:sldLayoutMkLst>
            <pc:docMk/>
            <pc:sldMasterMk cId="3506749289" sldId="2147483934"/>
            <pc:sldLayoutMk cId="1986423184" sldId="2147483951"/>
          </pc:sldLayoutMkLst>
        </pc:sldLayoutChg>
      </pc:sldMasterChg>
      <pc:sldMasterChg chg="modTransition modSldLayout">
        <pc:chgData name="Jonathan Costello" userId="cfbeac3333f6d68d" providerId="LiveId" clId="{CCF85379-44D9-4C33-B552-68154C5AD470}" dt="2020-10-19T20:07:34.174" v="2574"/>
        <pc:sldMasterMkLst>
          <pc:docMk/>
          <pc:sldMasterMk cId="1778543928" sldId="2147483952"/>
        </pc:sldMasterMkLst>
        <pc:sldLayoutChg chg="modTransition">
          <pc:chgData name="Jonathan Costello" userId="cfbeac3333f6d68d" providerId="LiveId" clId="{CCF85379-44D9-4C33-B552-68154C5AD470}" dt="2020-10-19T20:07:34.174" v="2574"/>
          <pc:sldLayoutMkLst>
            <pc:docMk/>
            <pc:sldMasterMk cId="1778543928" sldId="2147483952"/>
            <pc:sldLayoutMk cId="2363871971" sldId="2147483953"/>
          </pc:sldLayoutMkLst>
        </pc:sldLayoutChg>
        <pc:sldLayoutChg chg="modTransition">
          <pc:chgData name="Jonathan Costello" userId="cfbeac3333f6d68d" providerId="LiveId" clId="{CCF85379-44D9-4C33-B552-68154C5AD470}" dt="2020-10-19T20:07:34.174" v="2574"/>
          <pc:sldLayoutMkLst>
            <pc:docMk/>
            <pc:sldMasterMk cId="1778543928" sldId="2147483952"/>
            <pc:sldLayoutMk cId="2529910041" sldId="2147483954"/>
          </pc:sldLayoutMkLst>
        </pc:sldLayoutChg>
        <pc:sldLayoutChg chg="modTransition">
          <pc:chgData name="Jonathan Costello" userId="cfbeac3333f6d68d" providerId="LiveId" clId="{CCF85379-44D9-4C33-B552-68154C5AD470}" dt="2020-10-19T20:07:34.174" v="2574"/>
          <pc:sldLayoutMkLst>
            <pc:docMk/>
            <pc:sldMasterMk cId="1778543928" sldId="2147483952"/>
            <pc:sldLayoutMk cId="1131020867" sldId="2147483955"/>
          </pc:sldLayoutMkLst>
        </pc:sldLayoutChg>
        <pc:sldLayoutChg chg="modTransition">
          <pc:chgData name="Jonathan Costello" userId="cfbeac3333f6d68d" providerId="LiveId" clId="{CCF85379-44D9-4C33-B552-68154C5AD470}" dt="2020-10-19T20:07:34.174" v="2574"/>
          <pc:sldLayoutMkLst>
            <pc:docMk/>
            <pc:sldMasterMk cId="1778543928" sldId="2147483952"/>
            <pc:sldLayoutMk cId="1778158665" sldId="2147483956"/>
          </pc:sldLayoutMkLst>
        </pc:sldLayoutChg>
        <pc:sldLayoutChg chg="modTransition">
          <pc:chgData name="Jonathan Costello" userId="cfbeac3333f6d68d" providerId="LiveId" clId="{CCF85379-44D9-4C33-B552-68154C5AD470}" dt="2020-10-19T20:07:34.174" v="2574"/>
          <pc:sldLayoutMkLst>
            <pc:docMk/>
            <pc:sldMasterMk cId="1778543928" sldId="2147483952"/>
            <pc:sldLayoutMk cId="1161220916" sldId="2147483957"/>
          </pc:sldLayoutMkLst>
        </pc:sldLayoutChg>
        <pc:sldLayoutChg chg="modTransition">
          <pc:chgData name="Jonathan Costello" userId="cfbeac3333f6d68d" providerId="LiveId" clId="{CCF85379-44D9-4C33-B552-68154C5AD470}" dt="2020-10-19T20:07:34.174" v="2574"/>
          <pc:sldLayoutMkLst>
            <pc:docMk/>
            <pc:sldMasterMk cId="1778543928" sldId="2147483952"/>
            <pc:sldLayoutMk cId="3197796261" sldId="2147483958"/>
          </pc:sldLayoutMkLst>
        </pc:sldLayoutChg>
        <pc:sldLayoutChg chg="modTransition">
          <pc:chgData name="Jonathan Costello" userId="cfbeac3333f6d68d" providerId="LiveId" clId="{CCF85379-44D9-4C33-B552-68154C5AD470}" dt="2020-10-19T20:07:34.174" v="2574"/>
          <pc:sldLayoutMkLst>
            <pc:docMk/>
            <pc:sldMasterMk cId="1778543928" sldId="2147483952"/>
            <pc:sldLayoutMk cId="1335534936" sldId="2147483959"/>
          </pc:sldLayoutMkLst>
        </pc:sldLayoutChg>
        <pc:sldLayoutChg chg="modTransition">
          <pc:chgData name="Jonathan Costello" userId="cfbeac3333f6d68d" providerId="LiveId" clId="{CCF85379-44D9-4C33-B552-68154C5AD470}" dt="2020-10-19T20:07:34.174" v="2574"/>
          <pc:sldLayoutMkLst>
            <pc:docMk/>
            <pc:sldMasterMk cId="1778543928" sldId="2147483952"/>
            <pc:sldLayoutMk cId="1291877124" sldId="2147483960"/>
          </pc:sldLayoutMkLst>
        </pc:sldLayoutChg>
        <pc:sldLayoutChg chg="modTransition">
          <pc:chgData name="Jonathan Costello" userId="cfbeac3333f6d68d" providerId="LiveId" clId="{CCF85379-44D9-4C33-B552-68154C5AD470}" dt="2020-10-19T20:07:34.174" v="2574"/>
          <pc:sldLayoutMkLst>
            <pc:docMk/>
            <pc:sldMasterMk cId="1778543928" sldId="2147483952"/>
            <pc:sldLayoutMk cId="3188267426" sldId="2147483961"/>
          </pc:sldLayoutMkLst>
        </pc:sldLayoutChg>
        <pc:sldLayoutChg chg="modTransition">
          <pc:chgData name="Jonathan Costello" userId="cfbeac3333f6d68d" providerId="LiveId" clId="{CCF85379-44D9-4C33-B552-68154C5AD470}" dt="2020-10-19T20:07:34.174" v="2574"/>
          <pc:sldLayoutMkLst>
            <pc:docMk/>
            <pc:sldMasterMk cId="1778543928" sldId="2147483952"/>
            <pc:sldLayoutMk cId="297094556" sldId="2147483962"/>
          </pc:sldLayoutMkLst>
        </pc:sldLayoutChg>
        <pc:sldLayoutChg chg="modTransition">
          <pc:chgData name="Jonathan Costello" userId="cfbeac3333f6d68d" providerId="LiveId" clId="{CCF85379-44D9-4C33-B552-68154C5AD470}" dt="2020-10-19T20:07:34.174" v="2574"/>
          <pc:sldLayoutMkLst>
            <pc:docMk/>
            <pc:sldMasterMk cId="1778543928" sldId="2147483952"/>
            <pc:sldLayoutMk cId="1284833857" sldId="2147483968"/>
          </pc:sldLayoutMkLst>
        </pc:sldLayoutChg>
        <pc:sldLayoutChg chg="modTransition">
          <pc:chgData name="Jonathan Costello" userId="cfbeac3333f6d68d" providerId="LiveId" clId="{CCF85379-44D9-4C33-B552-68154C5AD470}" dt="2020-10-19T20:07:34.174" v="2574"/>
          <pc:sldLayoutMkLst>
            <pc:docMk/>
            <pc:sldMasterMk cId="1778543928" sldId="2147483952"/>
            <pc:sldLayoutMk cId="3916376839" sldId="2147483969"/>
          </pc:sldLayoutMkLst>
        </pc:sldLayoutChg>
      </pc:sldMasterChg>
      <pc:sldMasterChg chg="modTransition modSldLayout">
        <pc:chgData name="Jonathan Costello" userId="cfbeac3333f6d68d" providerId="LiveId" clId="{CCF85379-44D9-4C33-B552-68154C5AD470}" dt="2020-10-19T20:07:43.557" v="2577"/>
        <pc:sldMasterMkLst>
          <pc:docMk/>
          <pc:sldMasterMk cId="994271078" sldId="2147483970"/>
        </pc:sldMasterMkLst>
        <pc:sldLayoutChg chg="modTransition">
          <pc:chgData name="Jonathan Costello" userId="cfbeac3333f6d68d" providerId="LiveId" clId="{CCF85379-44D9-4C33-B552-68154C5AD470}" dt="2020-10-19T20:07:43.557" v="2577"/>
          <pc:sldLayoutMkLst>
            <pc:docMk/>
            <pc:sldMasterMk cId="994271078" sldId="2147483970"/>
            <pc:sldLayoutMk cId="212979062" sldId="2147483971"/>
          </pc:sldLayoutMkLst>
        </pc:sldLayoutChg>
        <pc:sldLayoutChg chg="modTransition">
          <pc:chgData name="Jonathan Costello" userId="cfbeac3333f6d68d" providerId="LiveId" clId="{CCF85379-44D9-4C33-B552-68154C5AD470}" dt="2020-10-19T20:07:43.557" v="2577"/>
          <pc:sldLayoutMkLst>
            <pc:docMk/>
            <pc:sldMasterMk cId="994271078" sldId="2147483970"/>
            <pc:sldLayoutMk cId="4011081754" sldId="2147483972"/>
          </pc:sldLayoutMkLst>
        </pc:sldLayoutChg>
        <pc:sldLayoutChg chg="modTransition">
          <pc:chgData name="Jonathan Costello" userId="cfbeac3333f6d68d" providerId="LiveId" clId="{CCF85379-44D9-4C33-B552-68154C5AD470}" dt="2020-10-19T20:07:43.557" v="2577"/>
          <pc:sldLayoutMkLst>
            <pc:docMk/>
            <pc:sldMasterMk cId="994271078" sldId="2147483970"/>
            <pc:sldLayoutMk cId="4234839656" sldId="2147483973"/>
          </pc:sldLayoutMkLst>
        </pc:sldLayoutChg>
        <pc:sldLayoutChg chg="modTransition">
          <pc:chgData name="Jonathan Costello" userId="cfbeac3333f6d68d" providerId="LiveId" clId="{CCF85379-44D9-4C33-B552-68154C5AD470}" dt="2020-10-19T20:07:43.557" v="2577"/>
          <pc:sldLayoutMkLst>
            <pc:docMk/>
            <pc:sldMasterMk cId="994271078" sldId="2147483970"/>
            <pc:sldLayoutMk cId="3673656340" sldId="2147483974"/>
          </pc:sldLayoutMkLst>
        </pc:sldLayoutChg>
        <pc:sldLayoutChg chg="modTransition">
          <pc:chgData name="Jonathan Costello" userId="cfbeac3333f6d68d" providerId="LiveId" clId="{CCF85379-44D9-4C33-B552-68154C5AD470}" dt="2020-10-19T20:07:43.557" v="2577"/>
          <pc:sldLayoutMkLst>
            <pc:docMk/>
            <pc:sldMasterMk cId="994271078" sldId="2147483970"/>
            <pc:sldLayoutMk cId="2087122007" sldId="2147483975"/>
          </pc:sldLayoutMkLst>
        </pc:sldLayoutChg>
        <pc:sldLayoutChg chg="modTransition">
          <pc:chgData name="Jonathan Costello" userId="cfbeac3333f6d68d" providerId="LiveId" clId="{CCF85379-44D9-4C33-B552-68154C5AD470}" dt="2020-10-19T20:07:43.557" v="2577"/>
          <pc:sldLayoutMkLst>
            <pc:docMk/>
            <pc:sldMasterMk cId="994271078" sldId="2147483970"/>
            <pc:sldLayoutMk cId="1021257627" sldId="2147483976"/>
          </pc:sldLayoutMkLst>
        </pc:sldLayoutChg>
        <pc:sldLayoutChg chg="modTransition">
          <pc:chgData name="Jonathan Costello" userId="cfbeac3333f6d68d" providerId="LiveId" clId="{CCF85379-44D9-4C33-B552-68154C5AD470}" dt="2020-10-19T20:07:43.557" v="2577"/>
          <pc:sldLayoutMkLst>
            <pc:docMk/>
            <pc:sldMasterMk cId="994271078" sldId="2147483970"/>
            <pc:sldLayoutMk cId="1463961380" sldId="2147483977"/>
          </pc:sldLayoutMkLst>
        </pc:sldLayoutChg>
        <pc:sldLayoutChg chg="modTransition">
          <pc:chgData name="Jonathan Costello" userId="cfbeac3333f6d68d" providerId="LiveId" clId="{CCF85379-44D9-4C33-B552-68154C5AD470}" dt="2020-10-19T20:07:43.557" v="2577"/>
          <pc:sldLayoutMkLst>
            <pc:docMk/>
            <pc:sldMasterMk cId="994271078" sldId="2147483970"/>
            <pc:sldLayoutMk cId="416636445" sldId="2147483978"/>
          </pc:sldLayoutMkLst>
        </pc:sldLayoutChg>
        <pc:sldLayoutChg chg="modTransition">
          <pc:chgData name="Jonathan Costello" userId="cfbeac3333f6d68d" providerId="LiveId" clId="{CCF85379-44D9-4C33-B552-68154C5AD470}" dt="2020-10-19T20:07:43.557" v="2577"/>
          <pc:sldLayoutMkLst>
            <pc:docMk/>
            <pc:sldMasterMk cId="994271078" sldId="2147483970"/>
            <pc:sldLayoutMk cId="3946790495" sldId="2147483979"/>
          </pc:sldLayoutMkLst>
        </pc:sldLayoutChg>
        <pc:sldLayoutChg chg="modTransition">
          <pc:chgData name="Jonathan Costello" userId="cfbeac3333f6d68d" providerId="LiveId" clId="{CCF85379-44D9-4C33-B552-68154C5AD470}" dt="2020-10-19T20:07:43.557" v="2577"/>
          <pc:sldLayoutMkLst>
            <pc:docMk/>
            <pc:sldMasterMk cId="994271078" sldId="2147483970"/>
            <pc:sldLayoutMk cId="3063980008" sldId="2147483980"/>
          </pc:sldLayoutMkLst>
        </pc:sldLayoutChg>
        <pc:sldLayoutChg chg="modTransition">
          <pc:chgData name="Jonathan Costello" userId="cfbeac3333f6d68d" providerId="LiveId" clId="{CCF85379-44D9-4C33-B552-68154C5AD470}" dt="2020-10-19T20:07:43.557" v="2577"/>
          <pc:sldLayoutMkLst>
            <pc:docMk/>
            <pc:sldMasterMk cId="994271078" sldId="2147483970"/>
            <pc:sldLayoutMk cId="10305219" sldId="2147483986"/>
          </pc:sldLayoutMkLst>
        </pc:sldLayoutChg>
        <pc:sldLayoutChg chg="modTransition">
          <pc:chgData name="Jonathan Costello" userId="cfbeac3333f6d68d" providerId="LiveId" clId="{CCF85379-44D9-4C33-B552-68154C5AD470}" dt="2020-10-19T20:07:43.557" v="2577"/>
          <pc:sldLayoutMkLst>
            <pc:docMk/>
            <pc:sldMasterMk cId="994271078" sldId="2147483970"/>
            <pc:sldLayoutMk cId="1930166955" sldId="2147483987"/>
          </pc:sldLayoutMkLst>
        </pc:sldLayoutChg>
      </pc:sldMasterChg>
      <pc:sldMasterChg chg="modTransition modSldLayout">
        <pc:chgData name="Jonathan Costello" userId="cfbeac3333f6d68d" providerId="LiveId" clId="{CCF85379-44D9-4C33-B552-68154C5AD470}" dt="2020-10-19T20:07:50.386" v="2579"/>
        <pc:sldMasterMkLst>
          <pc:docMk/>
          <pc:sldMasterMk cId="3715353693" sldId="2147483988"/>
        </pc:sldMasterMkLst>
        <pc:sldLayoutChg chg="modTransition">
          <pc:chgData name="Jonathan Costello" userId="cfbeac3333f6d68d" providerId="LiveId" clId="{CCF85379-44D9-4C33-B552-68154C5AD470}" dt="2020-10-19T20:07:50.386" v="2579"/>
          <pc:sldLayoutMkLst>
            <pc:docMk/>
            <pc:sldMasterMk cId="3715353693" sldId="2147483988"/>
            <pc:sldLayoutMk cId="3890787118" sldId="2147483989"/>
          </pc:sldLayoutMkLst>
        </pc:sldLayoutChg>
        <pc:sldLayoutChg chg="modTransition">
          <pc:chgData name="Jonathan Costello" userId="cfbeac3333f6d68d" providerId="LiveId" clId="{CCF85379-44D9-4C33-B552-68154C5AD470}" dt="2020-10-19T20:07:50.386" v="2579"/>
          <pc:sldLayoutMkLst>
            <pc:docMk/>
            <pc:sldMasterMk cId="3715353693" sldId="2147483988"/>
            <pc:sldLayoutMk cId="1298853260" sldId="2147483990"/>
          </pc:sldLayoutMkLst>
        </pc:sldLayoutChg>
        <pc:sldLayoutChg chg="modTransition">
          <pc:chgData name="Jonathan Costello" userId="cfbeac3333f6d68d" providerId="LiveId" clId="{CCF85379-44D9-4C33-B552-68154C5AD470}" dt="2020-10-19T20:07:50.386" v="2579"/>
          <pc:sldLayoutMkLst>
            <pc:docMk/>
            <pc:sldMasterMk cId="3715353693" sldId="2147483988"/>
            <pc:sldLayoutMk cId="670181665" sldId="2147483991"/>
          </pc:sldLayoutMkLst>
        </pc:sldLayoutChg>
        <pc:sldLayoutChg chg="modTransition">
          <pc:chgData name="Jonathan Costello" userId="cfbeac3333f6d68d" providerId="LiveId" clId="{CCF85379-44D9-4C33-B552-68154C5AD470}" dt="2020-10-19T20:07:50.386" v="2579"/>
          <pc:sldLayoutMkLst>
            <pc:docMk/>
            <pc:sldMasterMk cId="3715353693" sldId="2147483988"/>
            <pc:sldLayoutMk cId="1650853258" sldId="2147483992"/>
          </pc:sldLayoutMkLst>
        </pc:sldLayoutChg>
        <pc:sldLayoutChg chg="modTransition">
          <pc:chgData name="Jonathan Costello" userId="cfbeac3333f6d68d" providerId="LiveId" clId="{CCF85379-44D9-4C33-B552-68154C5AD470}" dt="2020-10-19T20:07:50.386" v="2579"/>
          <pc:sldLayoutMkLst>
            <pc:docMk/>
            <pc:sldMasterMk cId="3715353693" sldId="2147483988"/>
            <pc:sldLayoutMk cId="972130788" sldId="2147483993"/>
          </pc:sldLayoutMkLst>
        </pc:sldLayoutChg>
        <pc:sldLayoutChg chg="modTransition">
          <pc:chgData name="Jonathan Costello" userId="cfbeac3333f6d68d" providerId="LiveId" clId="{CCF85379-44D9-4C33-B552-68154C5AD470}" dt="2020-10-19T20:07:50.386" v="2579"/>
          <pc:sldLayoutMkLst>
            <pc:docMk/>
            <pc:sldMasterMk cId="3715353693" sldId="2147483988"/>
            <pc:sldLayoutMk cId="3479950588" sldId="2147483994"/>
          </pc:sldLayoutMkLst>
        </pc:sldLayoutChg>
        <pc:sldLayoutChg chg="modTransition">
          <pc:chgData name="Jonathan Costello" userId="cfbeac3333f6d68d" providerId="LiveId" clId="{CCF85379-44D9-4C33-B552-68154C5AD470}" dt="2020-10-19T20:07:50.386" v="2579"/>
          <pc:sldLayoutMkLst>
            <pc:docMk/>
            <pc:sldMasterMk cId="3715353693" sldId="2147483988"/>
            <pc:sldLayoutMk cId="2521010113" sldId="2147483995"/>
          </pc:sldLayoutMkLst>
        </pc:sldLayoutChg>
        <pc:sldLayoutChg chg="modTransition">
          <pc:chgData name="Jonathan Costello" userId="cfbeac3333f6d68d" providerId="LiveId" clId="{CCF85379-44D9-4C33-B552-68154C5AD470}" dt="2020-10-19T20:07:50.386" v="2579"/>
          <pc:sldLayoutMkLst>
            <pc:docMk/>
            <pc:sldMasterMk cId="3715353693" sldId="2147483988"/>
            <pc:sldLayoutMk cId="2255667461" sldId="2147483996"/>
          </pc:sldLayoutMkLst>
        </pc:sldLayoutChg>
        <pc:sldLayoutChg chg="modTransition">
          <pc:chgData name="Jonathan Costello" userId="cfbeac3333f6d68d" providerId="LiveId" clId="{CCF85379-44D9-4C33-B552-68154C5AD470}" dt="2020-10-19T20:07:50.386" v="2579"/>
          <pc:sldLayoutMkLst>
            <pc:docMk/>
            <pc:sldMasterMk cId="3715353693" sldId="2147483988"/>
            <pc:sldLayoutMk cId="2916856436" sldId="2147483997"/>
          </pc:sldLayoutMkLst>
        </pc:sldLayoutChg>
        <pc:sldLayoutChg chg="modTransition">
          <pc:chgData name="Jonathan Costello" userId="cfbeac3333f6d68d" providerId="LiveId" clId="{CCF85379-44D9-4C33-B552-68154C5AD470}" dt="2020-10-19T20:07:50.386" v="2579"/>
          <pc:sldLayoutMkLst>
            <pc:docMk/>
            <pc:sldMasterMk cId="3715353693" sldId="2147483988"/>
            <pc:sldLayoutMk cId="1861543447" sldId="2147483998"/>
          </pc:sldLayoutMkLst>
        </pc:sldLayoutChg>
        <pc:sldLayoutChg chg="modTransition">
          <pc:chgData name="Jonathan Costello" userId="cfbeac3333f6d68d" providerId="LiveId" clId="{CCF85379-44D9-4C33-B552-68154C5AD470}" dt="2020-10-19T20:07:50.386" v="2579"/>
          <pc:sldLayoutMkLst>
            <pc:docMk/>
            <pc:sldMasterMk cId="3715353693" sldId="2147483988"/>
            <pc:sldLayoutMk cId="2465345610" sldId="2147483999"/>
          </pc:sldLayoutMkLst>
        </pc:sldLayoutChg>
      </pc:sldMasterChg>
      <pc:sldMasterChg chg="modTransition modSldLayout">
        <pc:chgData name="Jonathan Costello" userId="cfbeac3333f6d68d" providerId="LiveId" clId="{CCF85379-44D9-4C33-B552-68154C5AD470}" dt="2020-10-19T20:07:57.749" v="2581"/>
        <pc:sldMasterMkLst>
          <pc:docMk/>
          <pc:sldMasterMk cId="3620791604" sldId="2147484000"/>
        </pc:sldMasterMkLst>
        <pc:sldLayoutChg chg="modTransition">
          <pc:chgData name="Jonathan Costello" userId="cfbeac3333f6d68d" providerId="LiveId" clId="{CCF85379-44D9-4C33-B552-68154C5AD470}" dt="2020-10-19T20:07:57.749" v="2581"/>
          <pc:sldLayoutMkLst>
            <pc:docMk/>
            <pc:sldMasterMk cId="3620791604" sldId="2147484000"/>
            <pc:sldLayoutMk cId="639494486" sldId="2147484001"/>
          </pc:sldLayoutMkLst>
        </pc:sldLayoutChg>
        <pc:sldLayoutChg chg="modTransition">
          <pc:chgData name="Jonathan Costello" userId="cfbeac3333f6d68d" providerId="LiveId" clId="{CCF85379-44D9-4C33-B552-68154C5AD470}" dt="2020-10-19T20:07:57.749" v="2581"/>
          <pc:sldLayoutMkLst>
            <pc:docMk/>
            <pc:sldMasterMk cId="3620791604" sldId="2147484000"/>
            <pc:sldLayoutMk cId="2696020513" sldId="2147484002"/>
          </pc:sldLayoutMkLst>
        </pc:sldLayoutChg>
        <pc:sldLayoutChg chg="modTransition">
          <pc:chgData name="Jonathan Costello" userId="cfbeac3333f6d68d" providerId="LiveId" clId="{CCF85379-44D9-4C33-B552-68154C5AD470}" dt="2020-10-19T20:07:57.749" v="2581"/>
          <pc:sldLayoutMkLst>
            <pc:docMk/>
            <pc:sldMasterMk cId="3620791604" sldId="2147484000"/>
            <pc:sldLayoutMk cId="2311378516" sldId="2147484003"/>
          </pc:sldLayoutMkLst>
        </pc:sldLayoutChg>
        <pc:sldLayoutChg chg="modTransition">
          <pc:chgData name="Jonathan Costello" userId="cfbeac3333f6d68d" providerId="LiveId" clId="{CCF85379-44D9-4C33-B552-68154C5AD470}" dt="2020-10-19T20:07:57.749" v="2581"/>
          <pc:sldLayoutMkLst>
            <pc:docMk/>
            <pc:sldMasterMk cId="3620791604" sldId="2147484000"/>
            <pc:sldLayoutMk cId="832744311" sldId="2147484004"/>
          </pc:sldLayoutMkLst>
        </pc:sldLayoutChg>
        <pc:sldLayoutChg chg="modTransition">
          <pc:chgData name="Jonathan Costello" userId="cfbeac3333f6d68d" providerId="LiveId" clId="{CCF85379-44D9-4C33-B552-68154C5AD470}" dt="2020-10-19T20:07:57.749" v="2581"/>
          <pc:sldLayoutMkLst>
            <pc:docMk/>
            <pc:sldMasterMk cId="3620791604" sldId="2147484000"/>
            <pc:sldLayoutMk cId="2470225315" sldId="2147484005"/>
          </pc:sldLayoutMkLst>
        </pc:sldLayoutChg>
        <pc:sldLayoutChg chg="modTransition">
          <pc:chgData name="Jonathan Costello" userId="cfbeac3333f6d68d" providerId="LiveId" clId="{CCF85379-44D9-4C33-B552-68154C5AD470}" dt="2020-10-19T20:07:57.749" v="2581"/>
          <pc:sldLayoutMkLst>
            <pc:docMk/>
            <pc:sldMasterMk cId="3620791604" sldId="2147484000"/>
            <pc:sldLayoutMk cId="2670095598" sldId="2147484006"/>
          </pc:sldLayoutMkLst>
        </pc:sldLayoutChg>
        <pc:sldLayoutChg chg="modTransition">
          <pc:chgData name="Jonathan Costello" userId="cfbeac3333f6d68d" providerId="LiveId" clId="{CCF85379-44D9-4C33-B552-68154C5AD470}" dt="2020-10-19T20:07:57.749" v="2581"/>
          <pc:sldLayoutMkLst>
            <pc:docMk/>
            <pc:sldMasterMk cId="3620791604" sldId="2147484000"/>
            <pc:sldLayoutMk cId="2451708211" sldId="2147484007"/>
          </pc:sldLayoutMkLst>
        </pc:sldLayoutChg>
        <pc:sldLayoutChg chg="modTransition">
          <pc:chgData name="Jonathan Costello" userId="cfbeac3333f6d68d" providerId="LiveId" clId="{CCF85379-44D9-4C33-B552-68154C5AD470}" dt="2020-10-19T20:07:57.749" v="2581"/>
          <pc:sldLayoutMkLst>
            <pc:docMk/>
            <pc:sldMasterMk cId="3620791604" sldId="2147484000"/>
            <pc:sldLayoutMk cId="186828693" sldId="2147484008"/>
          </pc:sldLayoutMkLst>
        </pc:sldLayoutChg>
        <pc:sldLayoutChg chg="modTransition">
          <pc:chgData name="Jonathan Costello" userId="cfbeac3333f6d68d" providerId="LiveId" clId="{CCF85379-44D9-4C33-B552-68154C5AD470}" dt="2020-10-19T20:07:57.749" v="2581"/>
          <pc:sldLayoutMkLst>
            <pc:docMk/>
            <pc:sldMasterMk cId="3620791604" sldId="2147484000"/>
            <pc:sldLayoutMk cId="590461183" sldId="2147484009"/>
          </pc:sldLayoutMkLst>
        </pc:sldLayoutChg>
        <pc:sldLayoutChg chg="modTransition">
          <pc:chgData name="Jonathan Costello" userId="cfbeac3333f6d68d" providerId="LiveId" clId="{CCF85379-44D9-4C33-B552-68154C5AD470}" dt="2020-10-19T20:07:57.749" v="2581"/>
          <pc:sldLayoutMkLst>
            <pc:docMk/>
            <pc:sldMasterMk cId="3620791604" sldId="2147484000"/>
            <pc:sldLayoutMk cId="2311926392" sldId="2147484016"/>
          </pc:sldLayoutMkLst>
        </pc:sldLayoutChg>
        <pc:sldLayoutChg chg="modTransition">
          <pc:chgData name="Jonathan Costello" userId="cfbeac3333f6d68d" providerId="LiveId" clId="{CCF85379-44D9-4C33-B552-68154C5AD470}" dt="2020-10-19T20:07:57.749" v="2581"/>
          <pc:sldLayoutMkLst>
            <pc:docMk/>
            <pc:sldMasterMk cId="3620791604" sldId="2147484000"/>
            <pc:sldLayoutMk cId="3491715081" sldId="2147484017"/>
          </pc:sldLayoutMkLst>
        </pc:sldLayoutChg>
      </pc:sldMasterChg>
      <pc:sldMasterChg chg="modTransition modSldLayout">
        <pc:chgData name="Jonathan Costello" userId="cfbeac3333f6d68d" providerId="LiveId" clId="{CCF85379-44D9-4C33-B552-68154C5AD470}" dt="2020-10-19T20:08:59.238" v="2684"/>
        <pc:sldMasterMkLst>
          <pc:docMk/>
          <pc:sldMasterMk cId="1181488410" sldId="2147484018"/>
        </pc:sldMasterMkLst>
        <pc:sldLayoutChg chg="modTransition">
          <pc:chgData name="Jonathan Costello" userId="cfbeac3333f6d68d" providerId="LiveId" clId="{CCF85379-44D9-4C33-B552-68154C5AD470}" dt="2020-10-19T20:08:59.238" v="2684"/>
          <pc:sldLayoutMkLst>
            <pc:docMk/>
            <pc:sldMasterMk cId="1181488410" sldId="2147484018"/>
            <pc:sldLayoutMk cId="3406065682" sldId="2147484019"/>
          </pc:sldLayoutMkLst>
        </pc:sldLayoutChg>
        <pc:sldLayoutChg chg="modTransition">
          <pc:chgData name="Jonathan Costello" userId="cfbeac3333f6d68d" providerId="LiveId" clId="{CCF85379-44D9-4C33-B552-68154C5AD470}" dt="2020-10-19T20:08:59.238" v="2684"/>
          <pc:sldLayoutMkLst>
            <pc:docMk/>
            <pc:sldMasterMk cId="1181488410" sldId="2147484018"/>
            <pc:sldLayoutMk cId="3294319090" sldId="2147484020"/>
          </pc:sldLayoutMkLst>
        </pc:sldLayoutChg>
        <pc:sldLayoutChg chg="modTransition">
          <pc:chgData name="Jonathan Costello" userId="cfbeac3333f6d68d" providerId="LiveId" clId="{CCF85379-44D9-4C33-B552-68154C5AD470}" dt="2020-10-19T20:08:59.238" v="2684"/>
          <pc:sldLayoutMkLst>
            <pc:docMk/>
            <pc:sldMasterMk cId="1181488410" sldId="2147484018"/>
            <pc:sldLayoutMk cId="411089333" sldId="2147484021"/>
          </pc:sldLayoutMkLst>
        </pc:sldLayoutChg>
        <pc:sldLayoutChg chg="modTransition">
          <pc:chgData name="Jonathan Costello" userId="cfbeac3333f6d68d" providerId="LiveId" clId="{CCF85379-44D9-4C33-B552-68154C5AD470}" dt="2020-10-19T20:08:59.238" v="2684"/>
          <pc:sldLayoutMkLst>
            <pc:docMk/>
            <pc:sldMasterMk cId="1181488410" sldId="2147484018"/>
            <pc:sldLayoutMk cId="4045611103" sldId="2147484022"/>
          </pc:sldLayoutMkLst>
        </pc:sldLayoutChg>
        <pc:sldLayoutChg chg="modTransition">
          <pc:chgData name="Jonathan Costello" userId="cfbeac3333f6d68d" providerId="LiveId" clId="{CCF85379-44D9-4C33-B552-68154C5AD470}" dt="2020-10-19T20:08:59.238" v="2684"/>
          <pc:sldLayoutMkLst>
            <pc:docMk/>
            <pc:sldMasterMk cId="1181488410" sldId="2147484018"/>
            <pc:sldLayoutMk cId="1659734502" sldId="2147484023"/>
          </pc:sldLayoutMkLst>
        </pc:sldLayoutChg>
        <pc:sldLayoutChg chg="modTransition">
          <pc:chgData name="Jonathan Costello" userId="cfbeac3333f6d68d" providerId="LiveId" clId="{CCF85379-44D9-4C33-B552-68154C5AD470}" dt="2020-10-19T20:08:59.238" v="2684"/>
          <pc:sldLayoutMkLst>
            <pc:docMk/>
            <pc:sldMasterMk cId="1181488410" sldId="2147484018"/>
            <pc:sldLayoutMk cId="512166735" sldId="2147484024"/>
          </pc:sldLayoutMkLst>
        </pc:sldLayoutChg>
        <pc:sldLayoutChg chg="modTransition">
          <pc:chgData name="Jonathan Costello" userId="cfbeac3333f6d68d" providerId="LiveId" clId="{CCF85379-44D9-4C33-B552-68154C5AD470}" dt="2020-10-19T20:08:59.238" v="2684"/>
          <pc:sldLayoutMkLst>
            <pc:docMk/>
            <pc:sldMasterMk cId="1181488410" sldId="2147484018"/>
            <pc:sldLayoutMk cId="1068511513" sldId="2147484025"/>
          </pc:sldLayoutMkLst>
        </pc:sldLayoutChg>
        <pc:sldLayoutChg chg="modTransition">
          <pc:chgData name="Jonathan Costello" userId="cfbeac3333f6d68d" providerId="LiveId" clId="{CCF85379-44D9-4C33-B552-68154C5AD470}" dt="2020-10-19T20:08:59.238" v="2684"/>
          <pc:sldLayoutMkLst>
            <pc:docMk/>
            <pc:sldMasterMk cId="1181488410" sldId="2147484018"/>
            <pc:sldLayoutMk cId="2123867137" sldId="2147484026"/>
          </pc:sldLayoutMkLst>
        </pc:sldLayoutChg>
        <pc:sldLayoutChg chg="modTransition">
          <pc:chgData name="Jonathan Costello" userId="cfbeac3333f6d68d" providerId="LiveId" clId="{CCF85379-44D9-4C33-B552-68154C5AD470}" dt="2020-10-19T20:08:59.238" v="2684"/>
          <pc:sldLayoutMkLst>
            <pc:docMk/>
            <pc:sldMasterMk cId="1181488410" sldId="2147484018"/>
            <pc:sldLayoutMk cId="3159444361" sldId="2147484027"/>
          </pc:sldLayoutMkLst>
        </pc:sldLayoutChg>
        <pc:sldLayoutChg chg="modTransition">
          <pc:chgData name="Jonathan Costello" userId="cfbeac3333f6d68d" providerId="LiveId" clId="{CCF85379-44D9-4C33-B552-68154C5AD470}" dt="2020-10-19T20:08:59.238" v="2684"/>
          <pc:sldLayoutMkLst>
            <pc:docMk/>
            <pc:sldMasterMk cId="1181488410" sldId="2147484018"/>
            <pc:sldLayoutMk cId="1495925215" sldId="2147484034"/>
          </pc:sldLayoutMkLst>
        </pc:sldLayoutChg>
        <pc:sldLayoutChg chg="modTransition">
          <pc:chgData name="Jonathan Costello" userId="cfbeac3333f6d68d" providerId="LiveId" clId="{CCF85379-44D9-4C33-B552-68154C5AD470}" dt="2020-10-19T20:08:59.238" v="2684"/>
          <pc:sldLayoutMkLst>
            <pc:docMk/>
            <pc:sldMasterMk cId="1181488410" sldId="2147484018"/>
            <pc:sldLayoutMk cId="384343905" sldId="2147484035"/>
          </pc:sldLayoutMkLst>
        </pc:sldLayoutChg>
      </pc:sldMasterChg>
      <pc:sldMasterChg chg="modTransition modSldLayout">
        <pc:chgData name="Jonathan Costello" userId="cfbeac3333f6d68d" providerId="LiveId" clId="{CCF85379-44D9-4C33-B552-68154C5AD470}" dt="2020-10-19T20:09:08.135" v="2687"/>
        <pc:sldMasterMkLst>
          <pc:docMk/>
          <pc:sldMasterMk cId="740926868" sldId="2147484036"/>
        </pc:sldMasterMkLst>
        <pc:sldLayoutChg chg="modTransition">
          <pc:chgData name="Jonathan Costello" userId="cfbeac3333f6d68d" providerId="LiveId" clId="{CCF85379-44D9-4C33-B552-68154C5AD470}" dt="2020-10-19T20:09:08.135" v="2687"/>
          <pc:sldLayoutMkLst>
            <pc:docMk/>
            <pc:sldMasterMk cId="740926868" sldId="2147484036"/>
            <pc:sldLayoutMk cId="2155584818" sldId="2147484037"/>
          </pc:sldLayoutMkLst>
        </pc:sldLayoutChg>
        <pc:sldLayoutChg chg="modTransition">
          <pc:chgData name="Jonathan Costello" userId="cfbeac3333f6d68d" providerId="LiveId" clId="{CCF85379-44D9-4C33-B552-68154C5AD470}" dt="2020-10-19T20:09:08.135" v="2687"/>
          <pc:sldLayoutMkLst>
            <pc:docMk/>
            <pc:sldMasterMk cId="740926868" sldId="2147484036"/>
            <pc:sldLayoutMk cId="2620890398" sldId="2147484038"/>
          </pc:sldLayoutMkLst>
        </pc:sldLayoutChg>
        <pc:sldLayoutChg chg="modTransition">
          <pc:chgData name="Jonathan Costello" userId="cfbeac3333f6d68d" providerId="LiveId" clId="{CCF85379-44D9-4C33-B552-68154C5AD470}" dt="2020-10-19T20:09:08.135" v="2687"/>
          <pc:sldLayoutMkLst>
            <pc:docMk/>
            <pc:sldMasterMk cId="740926868" sldId="2147484036"/>
            <pc:sldLayoutMk cId="577143533" sldId="2147484039"/>
          </pc:sldLayoutMkLst>
        </pc:sldLayoutChg>
        <pc:sldLayoutChg chg="modTransition">
          <pc:chgData name="Jonathan Costello" userId="cfbeac3333f6d68d" providerId="LiveId" clId="{CCF85379-44D9-4C33-B552-68154C5AD470}" dt="2020-10-19T20:09:08.135" v="2687"/>
          <pc:sldLayoutMkLst>
            <pc:docMk/>
            <pc:sldMasterMk cId="740926868" sldId="2147484036"/>
            <pc:sldLayoutMk cId="2015512649" sldId="2147484040"/>
          </pc:sldLayoutMkLst>
        </pc:sldLayoutChg>
        <pc:sldLayoutChg chg="modTransition">
          <pc:chgData name="Jonathan Costello" userId="cfbeac3333f6d68d" providerId="LiveId" clId="{CCF85379-44D9-4C33-B552-68154C5AD470}" dt="2020-10-19T20:09:08.135" v="2687"/>
          <pc:sldLayoutMkLst>
            <pc:docMk/>
            <pc:sldMasterMk cId="740926868" sldId="2147484036"/>
            <pc:sldLayoutMk cId="874467779" sldId="2147484041"/>
          </pc:sldLayoutMkLst>
        </pc:sldLayoutChg>
        <pc:sldLayoutChg chg="modTransition">
          <pc:chgData name="Jonathan Costello" userId="cfbeac3333f6d68d" providerId="LiveId" clId="{CCF85379-44D9-4C33-B552-68154C5AD470}" dt="2020-10-19T20:09:08.135" v="2687"/>
          <pc:sldLayoutMkLst>
            <pc:docMk/>
            <pc:sldMasterMk cId="740926868" sldId="2147484036"/>
            <pc:sldLayoutMk cId="1412280465" sldId="2147484042"/>
          </pc:sldLayoutMkLst>
        </pc:sldLayoutChg>
        <pc:sldLayoutChg chg="modTransition">
          <pc:chgData name="Jonathan Costello" userId="cfbeac3333f6d68d" providerId="LiveId" clId="{CCF85379-44D9-4C33-B552-68154C5AD470}" dt="2020-10-19T20:09:08.135" v="2687"/>
          <pc:sldLayoutMkLst>
            <pc:docMk/>
            <pc:sldMasterMk cId="740926868" sldId="2147484036"/>
            <pc:sldLayoutMk cId="4247686592" sldId="2147484043"/>
          </pc:sldLayoutMkLst>
        </pc:sldLayoutChg>
        <pc:sldLayoutChg chg="modTransition">
          <pc:chgData name="Jonathan Costello" userId="cfbeac3333f6d68d" providerId="LiveId" clId="{CCF85379-44D9-4C33-B552-68154C5AD470}" dt="2020-10-19T20:09:08.135" v="2687"/>
          <pc:sldLayoutMkLst>
            <pc:docMk/>
            <pc:sldMasterMk cId="740926868" sldId="2147484036"/>
            <pc:sldLayoutMk cId="2885598133" sldId="2147484044"/>
          </pc:sldLayoutMkLst>
        </pc:sldLayoutChg>
        <pc:sldLayoutChg chg="modTransition">
          <pc:chgData name="Jonathan Costello" userId="cfbeac3333f6d68d" providerId="LiveId" clId="{CCF85379-44D9-4C33-B552-68154C5AD470}" dt="2020-10-19T20:09:08.135" v="2687"/>
          <pc:sldLayoutMkLst>
            <pc:docMk/>
            <pc:sldMasterMk cId="740926868" sldId="2147484036"/>
            <pc:sldLayoutMk cId="1323217208" sldId="2147484045"/>
          </pc:sldLayoutMkLst>
        </pc:sldLayoutChg>
        <pc:sldLayoutChg chg="modTransition">
          <pc:chgData name="Jonathan Costello" userId="cfbeac3333f6d68d" providerId="LiveId" clId="{CCF85379-44D9-4C33-B552-68154C5AD470}" dt="2020-10-19T20:09:08.135" v="2687"/>
          <pc:sldLayoutMkLst>
            <pc:docMk/>
            <pc:sldMasterMk cId="740926868" sldId="2147484036"/>
            <pc:sldLayoutMk cId="1383980777" sldId="2147484052"/>
          </pc:sldLayoutMkLst>
        </pc:sldLayoutChg>
        <pc:sldLayoutChg chg="modTransition">
          <pc:chgData name="Jonathan Costello" userId="cfbeac3333f6d68d" providerId="LiveId" clId="{CCF85379-44D9-4C33-B552-68154C5AD470}" dt="2020-10-19T20:09:08.135" v="2687"/>
          <pc:sldLayoutMkLst>
            <pc:docMk/>
            <pc:sldMasterMk cId="740926868" sldId="2147484036"/>
            <pc:sldLayoutMk cId="2258420102" sldId="2147484053"/>
          </pc:sldLayoutMkLst>
        </pc:sldLayoutChg>
      </pc:sldMasterChg>
      <pc:sldMasterChg chg="modTransition modSldLayout">
        <pc:chgData name="Jonathan Costello" userId="cfbeac3333f6d68d" providerId="LiveId" clId="{CCF85379-44D9-4C33-B552-68154C5AD470}" dt="2020-10-19T20:09:34.500" v="2690"/>
        <pc:sldMasterMkLst>
          <pc:docMk/>
          <pc:sldMasterMk cId="2648048672" sldId="2147484054"/>
        </pc:sldMasterMkLst>
        <pc:sldLayoutChg chg="modTransition">
          <pc:chgData name="Jonathan Costello" userId="cfbeac3333f6d68d" providerId="LiveId" clId="{CCF85379-44D9-4C33-B552-68154C5AD470}" dt="2020-10-19T20:09:34.500" v="2690"/>
          <pc:sldLayoutMkLst>
            <pc:docMk/>
            <pc:sldMasterMk cId="2648048672" sldId="2147484054"/>
            <pc:sldLayoutMk cId="1068018449" sldId="2147484055"/>
          </pc:sldLayoutMkLst>
        </pc:sldLayoutChg>
        <pc:sldLayoutChg chg="modTransition">
          <pc:chgData name="Jonathan Costello" userId="cfbeac3333f6d68d" providerId="LiveId" clId="{CCF85379-44D9-4C33-B552-68154C5AD470}" dt="2020-10-19T20:09:34.500" v="2690"/>
          <pc:sldLayoutMkLst>
            <pc:docMk/>
            <pc:sldMasterMk cId="2648048672" sldId="2147484054"/>
            <pc:sldLayoutMk cId="802520184" sldId="2147484056"/>
          </pc:sldLayoutMkLst>
        </pc:sldLayoutChg>
        <pc:sldLayoutChg chg="modTransition">
          <pc:chgData name="Jonathan Costello" userId="cfbeac3333f6d68d" providerId="LiveId" clId="{CCF85379-44D9-4C33-B552-68154C5AD470}" dt="2020-10-19T20:09:34.500" v="2690"/>
          <pc:sldLayoutMkLst>
            <pc:docMk/>
            <pc:sldMasterMk cId="2648048672" sldId="2147484054"/>
            <pc:sldLayoutMk cId="147115601" sldId="2147484057"/>
          </pc:sldLayoutMkLst>
        </pc:sldLayoutChg>
        <pc:sldLayoutChg chg="modTransition">
          <pc:chgData name="Jonathan Costello" userId="cfbeac3333f6d68d" providerId="LiveId" clId="{CCF85379-44D9-4C33-B552-68154C5AD470}" dt="2020-10-19T20:09:34.500" v="2690"/>
          <pc:sldLayoutMkLst>
            <pc:docMk/>
            <pc:sldMasterMk cId="2648048672" sldId="2147484054"/>
            <pc:sldLayoutMk cId="1825678022" sldId="2147484058"/>
          </pc:sldLayoutMkLst>
        </pc:sldLayoutChg>
        <pc:sldLayoutChg chg="modTransition">
          <pc:chgData name="Jonathan Costello" userId="cfbeac3333f6d68d" providerId="LiveId" clId="{CCF85379-44D9-4C33-B552-68154C5AD470}" dt="2020-10-19T20:09:34.500" v="2690"/>
          <pc:sldLayoutMkLst>
            <pc:docMk/>
            <pc:sldMasterMk cId="2648048672" sldId="2147484054"/>
            <pc:sldLayoutMk cId="3510278765" sldId="2147484059"/>
          </pc:sldLayoutMkLst>
        </pc:sldLayoutChg>
        <pc:sldLayoutChg chg="modTransition">
          <pc:chgData name="Jonathan Costello" userId="cfbeac3333f6d68d" providerId="LiveId" clId="{CCF85379-44D9-4C33-B552-68154C5AD470}" dt="2020-10-19T20:09:34.500" v="2690"/>
          <pc:sldLayoutMkLst>
            <pc:docMk/>
            <pc:sldMasterMk cId="2648048672" sldId="2147484054"/>
            <pc:sldLayoutMk cId="3261776881" sldId="2147484060"/>
          </pc:sldLayoutMkLst>
        </pc:sldLayoutChg>
        <pc:sldLayoutChg chg="modTransition">
          <pc:chgData name="Jonathan Costello" userId="cfbeac3333f6d68d" providerId="LiveId" clId="{CCF85379-44D9-4C33-B552-68154C5AD470}" dt="2020-10-19T20:09:34.500" v="2690"/>
          <pc:sldLayoutMkLst>
            <pc:docMk/>
            <pc:sldMasterMk cId="2648048672" sldId="2147484054"/>
            <pc:sldLayoutMk cId="2029424217" sldId="2147484061"/>
          </pc:sldLayoutMkLst>
        </pc:sldLayoutChg>
        <pc:sldLayoutChg chg="modTransition">
          <pc:chgData name="Jonathan Costello" userId="cfbeac3333f6d68d" providerId="LiveId" clId="{CCF85379-44D9-4C33-B552-68154C5AD470}" dt="2020-10-19T20:09:34.500" v="2690"/>
          <pc:sldLayoutMkLst>
            <pc:docMk/>
            <pc:sldMasterMk cId="2648048672" sldId="2147484054"/>
            <pc:sldLayoutMk cId="3010182139" sldId="2147484062"/>
          </pc:sldLayoutMkLst>
        </pc:sldLayoutChg>
        <pc:sldLayoutChg chg="modTransition">
          <pc:chgData name="Jonathan Costello" userId="cfbeac3333f6d68d" providerId="LiveId" clId="{CCF85379-44D9-4C33-B552-68154C5AD470}" dt="2020-10-19T20:09:34.500" v="2690"/>
          <pc:sldLayoutMkLst>
            <pc:docMk/>
            <pc:sldMasterMk cId="2648048672" sldId="2147484054"/>
            <pc:sldLayoutMk cId="698577438" sldId="2147484063"/>
          </pc:sldLayoutMkLst>
        </pc:sldLayoutChg>
        <pc:sldLayoutChg chg="modTransition">
          <pc:chgData name="Jonathan Costello" userId="cfbeac3333f6d68d" providerId="LiveId" clId="{CCF85379-44D9-4C33-B552-68154C5AD470}" dt="2020-10-19T20:09:34.500" v="2690"/>
          <pc:sldLayoutMkLst>
            <pc:docMk/>
            <pc:sldMasterMk cId="2648048672" sldId="2147484054"/>
            <pc:sldLayoutMk cId="3420263536" sldId="2147484070"/>
          </pc:sldLayoutMkLst>
        </pc:sldLayoutChg>
        <pc:sldLayoutChg chg="modTransition">
          <pc:chgData name="Jonathan Costello" userId="cfbeac3333f6d68d" providerId="LiveId" clId="{CCF85379-44D9-4C33-B552-68154C5AD470}" dt="2020-10-19T20:09:34.500" v="2690"/>
          <pc:sldLayoutMkLst>
            <pc:docMk/>
            <pc:sldMasterMk cId="2648048672" sldId="2147484054"/>
            <pc:sldLayoutMk cId="3324916965" sldId="2147484071"/>
          </pc:sldLayoutMkLst>
        </pc:sldLayoutChg>
      </pc:sldMasterChg>
      <pc:sldMasterChg chg="modTransition modSldLayout">
        <pc:chgData name="Jonathan Costello" userId="cfbeac3333f6d68d" providerId="LiveId" clId="{CCF85379-44D9-4C33-B552-68154C5AD470}" dt="2020-10-19T20:09:39.227" v="2693"/>
        <pc:sldMasterMkLst>
          <pc:docMk/>
          <pc:sldMasterMk cId="3882219036" sldId="2147484072"/>
        </pc:sldMasterMkLst>
        <pc:sldLayoutChg chg="modTransition">
          <pc:chgData name="Jonathan Costello" userId="cfbeac3333f6d68d" providerId="LiveId" clId="{CCF85379-44D9-4C33-B552-68154C5AD470}" dt="2020-10-19T20:09:39.227" v="2693"/>
          <pc:sldLayoutMkLst>
            <pc:docMk/>
            <pc:sldMasterMk cId="3882219036" sldId="2147484072"/>
            <pc:sldLayoutMk cId="3076998836" sldId="2147484073"/>
          </pc:sldLayoutMkLst>
        </pc:sldLayoutChg>
        <pc:sldLayoutChg chg="modTransition">
          <pc:chgData name="Jonathan Costello" userId="cfbeac3333f6d68d" providerId="LiveId" clId="{CCF85379-44D9-4C33-B552-68154C5AD470}" dt="2020-10-19T20:09:39.227" v="2693"/>
          <pc:sldLayoutMkLst>
            <pc:docMk/>
            <pc:sldMasterMk cId="3882219036" sldId="2147484072"/>
            <pc:sldLayoutMk cId="4222232675" sldId="2147484074"/>
          </pc:sldLayoutMkLst>
        </pc:sldLayoutChg>
        <pc:sldLayoutChg chg="modTransition">
          <pc:chgData name="Jonathan Costello" userId="cfbeac3333f6d68d" providerId="LiveId" clId="{CCF85379-44D9-4C33-B552-68154C5AD470}" dt="2020-10-19T20:09:39.227" v="2693"/>
          <pc:sldLayoutMkLst>
            <pc:docMk/>
            <pc:sldMasterMk cId="3882219036" sldId="2147484072"/>
            <pc:sldLayoutMk cId="104291966" sldId="2147484075"/>
          </pc:sldLayoutMkLst>
        </pc:sldLayoutChg>
        <pc:sldLayoutChg chg="modTransition">
          <pc:chgData name="Jonathan Costello" userId="cfbeac3333f6d68d" providerId="LiveId" clId="{CCF85379-44D9-4C33-B552-68154C5AD470}" dt="2020-10-19T20:09:39.227" v="2693"/>
          <pc:sldLayoutMkLst>
            <pc:docMk/>
            <pc:sldMasterMk cId="3882219036" sldId="2147484072"/>
            <pc:sldLayoutMk cId="1771108544" sldId="2147484076"/>
          </pc:sldLayoutMkLst>
        </pc:sldLayoutChg>
        <pc:sldLayoutChg chg="modTransition">
          <pc:chgData name="Jonathan Costello" userId="cfbeac3333f6d68d" providerId="LiveId" clId="{CCF85379-44D9-4C33-B552-68154C5AD470}" dt="2020-10-19T20:09:39.227" v="2693"/>
          <pc:sldLayoutMkLst>
            <pc:docMk/>
            <pc:sldMasterMk cId="3882219036" sldId="2147484072"/>
            <pc:sldLayoutMk cId="3443183499" sldId="2147484077"/>
          </pc:sldLayoutMkLst>
        </pc:sldLayoutChg>
        <pc:sldLayoutChg chg="modTransition">
          <pc:chgData name="Jonathan Costello" userId="cfbeac3333f6d68d" providerId="LiveId" clId="{CCF85379-44D9-4C33-B552-68154C5AD470}" dt="2020-10-19T20:09:39.227" v="2693"/>
          <pc:sldLayoutMkLst>
            <pc:docMk/>
            <pc:sldMasterMk cId="3882219036" sldId="2147484072"/>
            <pc:sldLayoutMk cId="2590369917" sldId="2147484078"/>
          </pc:sldLayoutMkLst>
        </pc:sldLayoutChg>
        <pc:sldLayoutChg chg="modTransition">
          <pc:chgData name="Jonathan Costello" userId="cfbeac3333f6d68d" providerId="LiveId" clId="{CCF85379-44D9-4C33-B552-68154C5AD470}" dt="2020-10-19T20:09:39.227" v="2693"/>
          <pc:sldLayoutMkLst>
            <pc:docMk/>
            <pc:sldMasterMk cId="3882219036" sldId="2147484072"/>
            <pc:sldLayoutMk cId="4278450357" sldId="2147484079"/>
          </pc:sldLayoutMkLst>
        </pc:sldLayoutChg>
        <pc:sldLayoutChg chg="modTransition">
          <pc:chgData name="Jonathan Costello" userId="cfbeac3333f6d68d" providerId="LiveId" clId="{CCF85379-44D9-4C33-B552-68154C5AD470}" dt="2020-10-19T20:09:39.227" v="2693"/>
          <pc:sldLayoutMkLst>
            <pc:docMk/>
            <pc:sldMasterMk cId="3882219036" sldId="2147484072"/>
            <pc:sldLayoutMk cId="1183420953" sldId="2147484080"/>
          </pc:sldLayoutMkLst>
        </pc:sldLayoutChg>
        <pc:sldLayoutChg chg="modTransition">
          <pc:chgData name="Jonathan Costello" userId="cfbeac3333f6d68d" providerId="LiveId" clId="{CCF85379-44D9-4C33-B552-68154C5AD470}" dt="2020-10-19T20:09:39.227" v="2693"/>
          <pc:sldLayoutMkLst>
            <pc:docMk/>
            <pc:sldMasterMk cId="3882219036" sldId="2147484072"/>
            <pc:sldLayoutMk cId="3788206137" sldId="2147484081"/>
          </pc:sldLayoutMkLst>
        </pc:sldLayoutChg>
        <pc:sldLayoutChg chg="modTransition">
          <pc:chgData name="Jonathan Costello" userId="cfbeac3333f6d68d" providerId="LiveId" clId="{CCF85379-44D9-4C33-B552-68154C5AD470}" dt="2020-10-19T20:09:39.227" v="2693"/>
          <pc:sldLayoutMkLst>
            <pc:docMk/>
            <pc:sldMasterMk cId="3882219036" sldId="2147484072"/>
            <pc:sldLayoutMk cId="2982616582" sldId="2147484088"/>
          </pc:sldLayoutMkLst>
        </pc:sldLayoutChg>
        <pc:sldLayoutChg chg="modTransition">
          <pc:chgData name="Jonathan Costello" userId="cfbeac3333f6d68d" providerId="LiveId" clId="{CCF85379-44D9-4C33-B552-68154C5AD470}" dt="2020-10-19T20:09:39.227" v="2693"/>
          <pc:sldLayoutMkLst>
            <pc:docMk/>
            <pc:sldMasterMk cId="3882219036" sldId="2147484072"/>
            <pc:sldLayoutMk cId="827994544" sldId="2147484089"/>
          </pc:sldLayoutMkLst>
        </pc:sldLayoutChg>
      </pc:sldMasterChg>
      <pc:sldMasterChg chg="modTransition modSldLayout">
        <pc:chgData name="Jonathan Costello" userId="cfbeac3333f6d68d" providerId="LiveId" clId="{CCF85379-44D9-4C33-B552-68154C5AD470}" dt="2020-10-19T20:09:51.490" v="2696"/>
        <pc:sldMasterMkLst>
          <pc:docMk/>
          <pc:sldMasterMk cId="4281032652" sldId="2147484090"/>
        </pc:sldMasterMkLst>
        <pc:sldLayoutChg chg="modTransition">
          <pc:chgData name="Jonathan Costello" userId="cfbeac3333f6d68d" providerId="LiveId" clId="{CCF85379-44D9-4C33-B552-68154C5AD470}" dt="2020-10-19T20:09:51.490" v="2696"/>
          <pc:sldLayoutMkLst>
            <pc:docMk/>
            <pc:sldMasterMk cId="4281032652" sldId="2147484090"/>
            <pc:sldLayoutMk cId="3563978351" sldId="2147484091"/>
          </pc:sldLayoutMkLst>
        </pc:sldLayoutChg>
        <pc:sldLayoutChg chg="modTransition">
          <pc:chgData name="Jonathan Costello" userId="cfbeac3333f6d68d" providerId="LiveId" clId="{CCF85379-44D9-4C33-B552-68154C5AD470}" dt="2020-10-19T20:09:51.490" v="2696"/>
          <pc:sldLayoutMkLst>
            <pc:docMk/>
            <pc:sldMasterMk cId="4281032652" sldId="2147484090"/>
            <pc:sldLayoutMk cId="2152455351" sldId="2147484092"/>
          </pc:sldLayoutMkLst>
        </pc:sldLayoutChg>
        <pc:sldLayoutChg chg="modTransition">
          <pc:chgData name="Jonathan Costello" userId="cfbeac3333f6d68d" providerId="LiveId" clId="{CCF85379-44D9-4C33-B552-68154C5AD470}" dt="2020-10-19T20:09:51.490" v="2696"/>
          <pc:sldLayoutMkLst>
            <pc:docMk/>
            <pc:sldMasterMk cId="4281032652" sldId="2147484090"/>
            <pc:sldLayoutMk cId="1760665413" sldId="2147484093"/>
          </pc:sldLayoutMkLst>
        </pc:sldLayoutChg>
        <pc:sldLayoutChg chg="modTransition">
          <pc:chgData name="Jonathan Costello" userId="cfbeac3333f6d68d" providerId="LiveId" clId="{CCF85379-44D9-4C33-B552-68154C5AD470}" dt="2020-10-19T20:09:51.490" v="2696"/>
          <pc:sldLayoutMkLst>
            <pc:docMk/>
            <pc:sldMasterMk cId="4281032652" sldId="2147484090"/>
            <pc:sldLayoutMk cId="937982630" sldId="2147484094"/>
          </pc:sldLayoutMkLst>
        </pc:sldLayoutChg>
        <pc:sldLayoutChg chg="modTransition">
          <pc:chgData name="Jonathan Costello" userId="cfbeac3333f6d68d" providerId="LiveId" clId="{CCF85379-44D9-4C33-B552-68154C5AD470}" dt="2020-10-19T20:09:51.490" v="2696"/>
          <pc:sldLayoutMkLst>
            <pc:docMk/>
            <pc:sldMasterMk cId="4281032652" sldId="2147484090"/>
            <pc:sldLayoutMk cId="3906711608" sldId="2147484095"/>
          </pc:sldLayoutMkLst>
        </pc:sldLayoutChg>
        <pc:sldLayoutChg chg="modTransition">
          <pc:chgData name="Jonathan Costello" userId="cfbeac3333f6d68d" providerId="LiveId" clId="{CCF85379-44D9-4C33-B552-68154C5AD470}" dt="2020-10-19T20:09:51.490" v="2696"/>
          <pc:sldLayoutMkLst>
            <pc:docMk/>
            <pc:sldMasterMk cId="4281032652" sldId="2147484090"/>
            <pc:sldLayoutMk cId="1419288008" sldId="2147484096"/>
          </pc:sldLayoutMkLst>
        </pc:sldLayoutChg>
        <pc:sldLayoutChg chg="modTransition">
          <pc:chgData name="Jonathan Costello" userId="cfbeac3333f6d68d" providerId="LiveId" clId="{CCF85379-44D9-4C33-B552-68154C5AD470}" dt="2020-10-19T20:09:51.490" v="2696"/>
          <pc:sldLayoutMkLst>
            <pc:docMk/>
            <pc:sldMasterMk cId="4281032652" sldId="2147484090"/>
            <pc:sldLayoutMk cId="3068451441" sldId="2147484097"/>
          </pc:sldLayoutMkLst>
        </pc:sldLayoutChg>
        <pc:sldLayoutChg chg="modTransition">
          <pc:chgData name="Jonathan Costello" userId="cfbeac3333f6d68d" providerId="LiveId" clId="{CCF85379-44D9-4C33-B552-68154C5AD470}" dt="2020-10-19T20:09:51.490" v="2696"/>
          <pc:sldLayoutMkLst>
            <pc:docMk/>
            <pc:sldMasterMk cId="4281032652" sldId="2147484090"/>
            <pc:sldLayoutMk cId="1018561307" sldId="2147484098"/>
          </pc:sldLayoutMkLst>
        </pc:sldLayoutChg>
        <pc:sldLayoutChg chg="modTransition">
          <pc:chgData name="Jonathan Costello" userId="cfbeac3333f6d68d" providerId="LiveId" clId="{CCF85379-44D9-4C33-B552-68154C5AD470}" dt="2020-10-19T20:09:51.490" v="2696"/>
          <pc:sldLayoutMkLst>
            <pc:docMk/>
            <pc:sldMasterMk cId="4281032652" sldId="2147484090"/>
            <pc:sldLayoutMk cId="2176224447" sldId="2147484099"/>
          </pc:sldLayoutMkLst>
        </pc:sldLayoutChg>
        <pc:sldLayoutChg chg="modTransition">
          <pc:chgData name="Jonathan Costello" userId="cfbeac3333f6d68d" providerId="LiveId" clId="{CCF85379-44D9-4C33-B552-68154C5AD470}" dt="2020-10-19T20:09:51.490" v="2696"/>
          <pc:sldLayoutMkLst>
            <pc:docMk/>
            <pc:sldMasterMk cId="4281032652" sldId="2147484090"/>
            <pc:sldLayoutMk cId="4092153842" sldId="2147484100"/>
          </pc:sldLayoutMkLst>
        </pc:sldLayoutChg>
        <pc:sldLayoutChg chg="modTransition">
          <pc:chgData name="Jonathan Costello" userId="cfbeac3333f6d68d" providerId="LiveId" clId="{CCF85379-44D9-4C33-B552-68154C5AD470}" dt="2020-10-19T20:09:51.490" v="2696"/>
          <pc:sldLayoutMkLst>
            <pc:docMk/>
            <pc:sldMasterMk cId="4281032652" sldId="2147484090"/>
            <pc:sldLayoutMk cId="4010842109" sldId="2147484101"/>
          </pc:sldLayoutMkLst>
        </pc:sldLayoutChg>
      </pc:sldMasterChg>
      <pc:sldMasterChg chg="modTransition modSldLayout">
        <pc:chgData name="Jonathan Costello" userId="cfbeac3333f6d68d" providerId="LiveId" clId="{CCF85379-44D9-4C33-B552-68154C5AD470}" dt="2020-10-19T20:10:03.828" v="2698"/>
        <pc:sldMasterMkLst>
          <pc:docMk/>
          <pc:sldMasterMk cId="3235465824" sldId="2147484102"/>
        </pc:sldMasterMkLst>
        <pc:sldLayoutChg chg="modTransition">
          <pc:chgData name="Jonathan Costello" userId="cfbeac3333f6d68d" providerId="LiveId" clId="{CCF85379-44D9-4C33-B552-68154C5AD470}" dt="2020-10-19T20:10:03.828" v="2698"/>
          <pc:sldLayoutMkLst>
            <pc:docMk/>
            <pc:sldMasterMk cId="3235465824" sldId="2147484102"/>
            <pc:sldLayoutMk cId="2451936303" sldId="2147484103"/>
          </pc:sldLayoutMkLst>
        </pc:sldLayoutChg>
        <pc:sldLayoutChg chg="modTransition">
          <pc:chgData name="Jonathan Costello" userId="cfbeac3333f6d68d" providerId="LiveId" clId="{CCF85379-44D9-4C33-B552-68154C5AD470}" dt="2020-10-19T20:10:03.828" v="2698"/>
          <pc:sldLayoutMkLst>
            <pc:docMk/>
            <pc:sldMasterMk cId="3235465824" sldId="2147484102"/>
            <pc:sldLayoutMk cId="1209703202" sldId="2147484104"/>
          </pc:sldLayoutMkLst>
        </pc:sldLayoutChg>
        <pc:sldLayoutChg chg="modTransition">
          <pc:chgData name="Jonathan Costello" userId="cfbeac3333f6d68d" providerId="LiveId" clId="{CCF85379-44D9-4C33-B552-68154C5AD470}" dt="2020-10-19T20:10:03.828" v="2698"/>
          <pc:sldLayoutMkLst>
            <pc:docMk/>
            <pc:sldMasterMk cId="3235465824" sldId="2147484102"/>
            <pc:sldLayoutMk cId="2713890253" sldId="2147484105"/>
          </pc:sldLayoutMkLst>
        </pc:sldLayoutChg>
        <pc:sldLayoutChg chg="modTransition">
          <pc:chgData name="Jonathan Costello" userId="cfbeac3333f6d68d" providerId="LiveId" clId="{CCF85379-44D9-4C33-B552-68154C5AD470}" dt="2020-10-19T20:10:03.828" v="2698"/>
          <pc:sldLayoutMkLst>
            <pc:docMk/>
            <pc:sldMasterMk cId="3235465824" sldId="2147484102"/>
            <pc:sldLayoutMk cId="1955887455" sldId="2147484106"/>
          </pc:sldLayoutMkLst>
        </pc:sldLayoutChg>
        <pc:sldLayoutChg chg="modTransition">
          <pc:chgData name="Jonathan Costello" userId="cfbeac3333f6d68d" providerId="LiveId" clId="{CCF85379-44D9-4C33-B552-68154C5AD470}" dt="2020-10-19T20:10:03.828" v="2698"/>
          <pc:sldLayoutMkLst>
            <pc:docMk/>
            <pc:sldMasterMk cId="3235465824" sldId="2147484102"/>
            <pc:sldLayoutMk cId="1736279140" sldId="2147484107"/>
          </pc:sldLayoutMkLst>
        </pc:sldLayoutChg>
        <pc:sldLayoutChg chg="modTransition">
          <pc:chgData name="Jonathan Costello" userId="cfbeac3333f6d68d" providerId="LiveId" clId="{CCF85379-44D9-4C33-B552-68154C5AD470}" dt="2020-10-19T20:10:03.828" v="2698"/>
          <pc:sldLayoutMkLst>
            <pc:docMk/>
            <pc:sldMasterMk cId="3235465824" sldId="2147484102"/>
            <pc:sldLayoutMk cId="1030883270" sldId="2147484108"/>
          </pc:sldLayoutMkLst>
        </pc:sldLayoutChg>
        <pc:sldLayoutChg chg="modTransition">
          <pc:chgData name="Jonathan Costello" userId="cfbeac3333f6d68d" providerId="LiveId" clId="{CCF85379-44D9-4C33-B552-68154C5AD470}" dt="2020-10-19T20:10:03.828" v="2698"/>
          <pc:sldLayoutMkLst>
            <pc:docMk/>
            <pc:sldMasterMk cId="3235465824" sldId="2147484102"/>
            <pc:sldLayoutMk cId="1112273852" sldId="2147484109"/>
          </pc:sldLayoutMkLst>
        </pc:sldLayoutChg>
        <pc:sldLayoutChg chg="modTransition">
          <pc:chgData name="Jonathan Costello" userId="cfbeac3333f6d68d" providerId="LiveId" clId="{CCF85379-44D9-4C33-B552-68154C5AD470}" dt="2020-10-19T20:10:03.828" v="2698"/>
          <pc:sldLayoutMkLst>
            <pc:docMk/>
            <pc:sldMasterMk cId="3235465824" sldId="2147484102"/>
            <pc:sldLayoutMk cId="2576873870" sldId="2147484110"/>
          </pc:sldLayoutMkLst>
        </pc:sldLayoutChg>
        <pc:sldLayoutChg chg="modTransition">
          <pc:chgData name="Jonathan Costello" userId="cfbeac3333f6d68d" providerId="LiveId" clId="{CCF85379-44D9-4C33-B552-68154C5AD470}" dt="2020-10-19T20:10:03.828" v="2698"/>
          <pc:sldLayoutMkLst>
            <pc:docMk/>
            <pc:sldMasterMk cId="3235465824" sldId="2147484102"/>
            <pc:sldLayoutMk cId="2717354935" sldId="2147484111"/>
          </pc:sldLayoutMkLst>
        </pc:sldLayoutChg>
        <pc:sldLayoutChg chg="modTransition">
          <pc:chgData name="Jonathan Costello" userId="cfbeac3333f6d68d" providerId="LiveId" clId="{CCF85379-44D9-4C33-B552-68154C5AD470}" dt="2020-10-19T20:10:03.828" v="2698"/>
          <pc:sldLayoutMkLst>
            <pc:docMk/>
            <pc:sldMasterMk cId="3235465824" sldId="2147484102"/>
            <pc:sldLayoutMk cId="771293438" sldId="2147484118"/>
          </pc:sldLayoutMkLst>
        </pc:sldLayoutChg>
        <pc:sldLayoutChg chg="modTransition">
          <pc:chgData name="Jonathan Costello" userId="cfbeac3333f6d68d" providerId="LiveId" clId="{CCF85379-44D9-4C33-B552-68154C5AD470}" dt="2020-10-19T20:10:03.828" v="2698"/>
          <pc:sldLayoutMkLst>
            <pc:docMk/>
            <pc:sldMasterMk cId="3235465824" sldId="2147484102"/>
            <pc:sldLayoutMk cId="3831959421" sldId="2147484119"/>
          </pc:sldLayoutMkLst>
        </pc:sldLayoutChg>
      </pc:sldMasterChg>
      <pc:sldMasterChg chg="modTransition modSldLayout">
        <pc:chgData name="Jonathan Costello" userId="cfbeac3333f6d68d" providerId="LiveId" clId="{CCF85379-44D9-4C33-B552-68154C5AD470}" dt="2020-10-19T20:10:08.298" v="2700"/>
        <pc:sldMasterMkLst>
          <pc:docMk/>
          <pc:sldMasterMk cId="566754128" sldId="2147484120"/>
        </pc:sldMasterMkLst>
        <pc:sldLayoutChg chg="modTransition">
          <pc:chgData name="Jonathan Costello" userId="cfbeac3333f6d68d" providerId="LiveId" clId="{CCF85379-44D9-4C33-B552-68154C5AD470}" dt="2020-10-19T20:10:08.298" v="2700"/>
          <pc:sldLayoutMkLst>
            <pc:docMk/>
            <pc:sldMasterMk cId="566754128" sldId="2147484120"/>
            <pc:sldLayoutMk cId="488895710" sldId="2147484121"/>
          </pc:sldLayoutMkLst>
        </pc:sldLayoutChg>
        <pc:sldLayoutChg chg="modTransition">
          <pc:chgData name="Jonathan Costello" userId="cfbeac3333f6d68d" providerId="LiveId" clId="{CCF85379-44D9-4C33-B552-68154C5AD470}" dt="2020-10-19T20:10:08.298" v="2700"/>
          <pc:sldLayoutMkLst>
            <pc:docMk/>
            <pc:sldMasterMk cId="566754128" sldId="2147484120"/>
            <pc:sldLayoutMk cId="1958511113" sldId="2147484122"/>
          </pc:sldLayoutMkLst>
        </pc:sldLayoutChg>
        <pc:sldLayoutChg chg="modTransition">
          <pc:chgData name="Jonathan Costello" userId="cfbeac3333f6d68d" providerId="LiveId" clId="{CCF85379-44D9-4C33-B552-68154C5AD470}" dt="2020-10-19T20:10:08.298" v="2700"/>
          <pc:sldLayoutMkLst>
            <pc:docMk/>
            <pc:sldMasterMk cId="566754128" sldId="2147484120"/>
            <pc:sldLayoutMk cId="1700675389" sldId="2147484123"/>
          </pc:sldLayoutMkLst>
        </pc:sldLayoutChg>
        <pc:sldLayoutChg chg="modTransition">
          <pc:chgData name="Jonathan Costello" userId="cfbeac3333f6d68d" providerId="LiveId" clId="{CCF85379-44D9-4C33-B552-68154C5AD470}" dt="2020-10-19T20:10:08.298" v="2700"/>
          <pc:sldLayoutMkLst>
            <pc:docMk/>
            <pc:sldMasterMk cId="566754128" sldId="2147484120"/>
            <pc:sldLayoutMk cId="3904953092" sldId="2147484124"/>
          </pc:sldLayoutMkLst>
        </pc:sldLayoutChg>
        <pc:sldLayoutChg chg="modTransition">
          <pc:chgData name="Jonathan Costello" userId="cfbeac3333f6d68d" providerId="LiveId" clId="{CCF85379-44D9-4C33-B552-68154C5AD470}" dt="2020-10-19T20:10:08.298" v="2700"/>
          <pc:sldLayoutMkLst>
            <pc:docMk/>
            <pc:sldMasterMk cId="566754128" sldId="2147484120"/>
            <pc:sldLayoutMk cId="990224203" sldId="2147484125"/>
          </pc:sldLayoutMkLst>
        </pc:sldLayoutChg>
        <pc:sldLayoutChg chg="modTransition">
          <pc:chgData name="Jonathan Costello" userId="cfbeac3333f6d68d" providerId="LiveId" clId="{CCF85379-44D9-4C33-B552-68154C5AD470}" dt="2020-10-19T20:10:08.298" v="2700"/>
          <pc:sldLayoutMkLst>
            <pc:docMk/>
            <pc:sldMasterMk cId="566754128" sldId="2147484120"/>
            <pc:sldLayoutMk cId="1794979786" sldId="2147484126"/>
          </pc:sldLayoutMkLst>
        </pc:sldLayoutChg>
        <pc:sldLayoutChg chg="modTransition">
          <pc:chgData name="Jonathan Costello" userId="cfbeac3333f6d68d" providerId="LiveId" clId="{CCF85379-44D9-4C33-B552-68154C5AD470}" dt="2020-10-19T20:10:08.298" v="2700"/>
          <pc:sldLayoutMkLst>
            <pc:docMk/>
            <pc:sldMasterMk cId="566754128" sldId="2147484120"/>
            <pc:sldLayoutMk cId="2141580759" sldId="2147484127"/>
          </pc:sldLayoutMkLst>
        </pc:sldLayoutChg>
        <pc:sldLayoutChg chg="modTransition">
          <pc:chgData name="Jonathan Costello" userId="cfbeac3333f6d68d" providerId="LiveId" clId="{CCF85379-44D9-4C33-B552-68154C5AD470}" dt="2020-10-19T20:10:08.298" v="2700"/>
          <pc:sldLayoutMkLst>
            <pc:docMk/>
            <pc:sldMasterMk cId="566754128" sldId="2147484120"/>
            <pc:sldLayoutMk cId="208280907" sldId="2147484128"/>
          </pc:sldLayoutMkLst>
        </pc:sldLayoutChg>
        <pc:sldLayoutChg chg="modTransition">
          <pc:chgData name="Jonathan Costello" userId="cfbeac3333f6d68d" providerId="LiveId" clId="{CCF85379-44D9-4C33-B552-68154C5AD470}" dt="2020-10-19T20:10:08.298" v="2700"/>
          <pc:sldLayoutMkLst>
            <pc:docMk/>
            <pc:sldMasterMk cId="566754128" sldId="2147484120"/>
            <pc:sldLayoutMk cId="2208345552" sldId="2147484133"/>
          </pc:sldLayoutMkLst>
        </pc:sldLayoutChg>
        <pc:sldLayoutChg chg="modTransition">
          <pc:chgData name="Jonathan Costello" userId="cfbeac3333f6d68d" providerId="LiveId" clId="{CCF85379-44D9-4C33-B552-68154C5AD470}" dt="2020-10-19T20:10:08.298" v="2700"/>
          <pc:sldLayoutMkLst>
            <pc:docMk/>
            <pc:sldMasterMk cId="566754128" sldId="2147484120"/>
            <pc:sldLayoutMk cId="851531589" sldId="2147484134"/>
          </pc:sldLayoutMkLst>
        </pc:sldLayoutChg>
      </pc:sldMasterChg>
      <pc:sldMasterChg chg="modTransition modSldLayout">
        <pc:chgData name="Jonathan Costello" userId="cfbeac3333f6d68d" providerId="LiveId" clId="{CCF85379-44D9-4C33-B552-68154C5AD470}" dt="2020-10-19T20:18:26.066" v="3178"/>
        <pc:sldMasterMkLst>
          <pc:docMk/>
          <pc:sldMasterMk cId="837482151" sldId="2147484135"/>
        </pc:sldMasterMkLst>
        <pc:sldLayoutChg chg="modTransition">
          <pc:chgData name="Jonathan Costello" userId="cfbeac3333f6d68d" providerId="LiveId" clId="{CCF85379-44D9-4C33-B552-68154C5AD470}" dt="2020-10-19T20:18:26.066" v="3178"/>
          <pc:sldLayoutMkLst>
            <pc:docMk/>
            <pc:sldMasterMk cId="837482151" sldId="2147484135"/>
            <pc:sldLayoutMk cId="4281613371" sldId="2147484136"/>
          </pc:sldLayoutMkLst>
        </pc:sldLayoutChg>
        <pc:sldLayoutChg chg="modTransition">
          <pc:chgData name="Jonathan Costello" userId="cfbeac3333f6d68d" providerId="LiveId" clId="{CCF85379-44D9-4C33-B552-68154C5AD470}" dt="2020-10-19T20:18:26.066" v="3178"/>
          <pc:sldLayoutMkLst>
            <pc:docMk/>
            <pc:sldMasterMk cId="837482151" sldId="2147484135"/>
            <pc:sldLayoutMk cId="1259713733" sldId="2147484137"/>
          </pc:sldLayoutMkLst>
        </pc:sldLayoutChg>
        <pc:sldLayoutChg chg="modTransition">
          <pc:chgData name="Jonathan Costello" userId="cfbeac3333f6d68d" providerId="LiveId" clId="{CCF85379-44D9-4C33-B552-68154C5AD470}" dt="2020-10-19T20:18:26.066" v="3178"/>
          <pc:sldLayoutMkLst>
            <pc:docMk/>
            <pc:sldMasterMk cId="837482151" sldId="2147484135"/>
            <pc:sldLayoutMk cId="694823552" sldId="2147484138"/>
          </pc:sldLayoutMkLst>
        </pc:sldLayoutChg>
        <pc:sldLayoutChg chg="modTransition">
          <pc:chgData name="Jonathan Costello" userId="cfbeac3333f6d68d" providerId="LiveId" clId="{CCF85379-44D9-4C33-B552-68154C5AD470}" dt="2020-10-19T20:18:26.066" v="3178"/>
          <pc:sldLayoutMkLst>
            <pc:docMk/>
            <pc:sldMasterMk cId="837482151" sldId="2147484135"/>
            <pc:sldLayoutMk cId="1010137292" sldId="2147484139"/>
          </pc:sldLayoutMkLst>
        </pc:sldLayoutChg>
        <pc:sldLayoutChg chg="modTransition">
          <pc:chgData name="Jonathan Costello" userId="cfbeac3333f6d68d" providerId="LiveId" clId="{CCF85379-44D9-4C33-B552-68154C5AD470}" dt="2020-10-19T20:18:26.066" v="3178"/>
          <pc:sldLayoutMkLst>
            <pc:docMk/>
            <pc:sldMasterMk cId="837482151" sldId="2147484135"/>
            <pc:sldLayoutMk cId="2245612970" sldId="2147484140"/>
          </pc:sldLayoutMkLst>
        </pc:sldLayoutChg>
        <pc:sldLayoutChg chg="modTransition">
          <pc:chgData name="Jonathan Costello" userId="cfbeac3333f6d68d" providerId="LiveId" clId="{CCF85379-44D9-4C33-B552-68154C5AD470}" dt="2020-10-19T20:18:26.066" v="3178"/>
          <pc:sldLayoutMkLst>
            <pc:docMk/>
            <pc:sldMasterMk cId="837482151" sldId="2147484135"/>
            <pc:sldLayoutMk cId="3927199824" sldId="2147484141"/>
          </pc:sldLayoutMkLst>
        </pc:sldLayoutChg>
        <pc:sldLayoutChg chg="modTransition">
          <pc:chgData name="Jonathan Costello" userId="cfbeac3333f6d68d" providerId="LiveId" clId="{CCF85379-44D9-4C33-B552-68154C5AD470}" dt="2020-10-19T20:18:26.066" v="3178"/>
          <pc:sldLayoutMkLst>
            <pc:docMk/>
            <pc:sldMasterMk cId="837482151" sldId="2147484135"/>
            <pc:sldLayoutMk cId="424265209" sldId="2147484142"/>
          </pc:sldLayoutMkLst>
        </pc:sldLayoutChg>
        <pc:sldLayoutChg chg="modTransition">
          <pc:chgData name="Jonathan Costello" userId="cfbeac3333f6d68d" providerId="LiveId" clId="{CCF85379-44D9-4C33-B552-68154C5AD470}" dt="2020-10-19T20:18:26.066" v="3178"/>
          <pc:sldLayoutMkLst>
            <pc:docMk/>
            <pc:sldMasterMk cId="837482151" sldId="2147484135"/>
            <pc:sldLayoutMk cId="1329502410" sldId="2147484143"/>
          </pc:sldLayoutMkLst>
        </pc:sldLayoutChg>
        <pc:sldLayoutChg chg="modTransition">
          <pc:chgData name="Jonathan Costello" userId="cfbeac3333f6d68d" providerId="LiveId" clId="{CCF85379-44D9-4C33-B552-68154C5AD470}" dt="2020-10-19T20:18:26.066" v="3178"/>
          <pc:sldLayoutMkLst>
            <pc:docMk/>
            <pc:sldMasterMk cId="837482151" sldId="2147484135"/>
            <pc:sldLayoutMk cId="3153138133" sldId="2147484151"/>
          </pc:sldLayoutMkLst>
        </pc:sldLayoutChg>
        <pc:sldLayoutChg chg="modTransition">
          <pc:chgData name="Jonathan Costello" userId="cfbeac3333f6d68d" providerId="LiveId" clId="{CCF85379-44D9-4C33-B552-68154C5AD470}" dt="2020-10-19T20:18:26.066" v="3178"/>
          <pc:sldLayoutMkLst>
            <pc:docMk/>
            <pc:sldMasterMk cId="837482151" sldId="2147484135"/>
            <pc:sldLayoutMk cId="3961276373" sldId="2147484152"/>
          </pc:sldLayoutMkLst>
        </pc:sldLayoutChg>
      </pc:sldMasterChg>
      <pc:sldMasterChg chg="modTransition modSldLayout">
        <pc:chgData name="Jonathan Costello" userId="cfbeac3333f6d68d" providerId="LiveId" clId="{CCF85379-44D9-4C33-B552-68154C5AD470}" dt="2020-10-19T20:24:50.173" v="3729"/>
        <pc:sldMasterMkLst>
          <pc:docMk/>
          <pc:sldMasterMk cId="3450701148" sldId="2147484153"/>
        </pc:sldMasterMkLst>
        <pc:sldLayoutChg chg="modTransition">
          <pc:chgData name="Jonathan Costello" userId="cfbeac3333f6d68d" providerId="LiveId" clId="{CCF85379-44D9-4C33-B552-68154C5AD470}" dt="2020-10-19T20:24:50.173" v="3729"/>
          <pc:sldLayoutMkLst>
            <pc:docMk/>
            <pc:sldMasterMk cId="3450701148" sldId="2147484153"/>
            <pc:sldLayoutMk cId="290725777" sldId="2147484154"/>
          </pc:sldLayoutMkLst>
        </pc:sldLayoutChg>
        <pc:sldLayoutChg chg="modTransition">
          <pc:chgData name="Jonathan Costello" userId="cfbeac3333f6d68d" providerId="LiveId" clId="{CCF85379-44D9-4C33-B552-68154C5AD470}" dt="2020-10-19T20:24:50.173" v="3729"/>
          <pc:sldLayoutMkLst>
            <pc:docMk/>
            <pc:sldMasterMk cId="3450701148" sldId="2147484153"/>
            <pc:sldLayoutMk cId="3827147138" sldId="2147484155"/>
          </pc:sldLayoutMkLst>
        </pc:sldLayoutChg>
        <pc:sldLayoutChg chg="modTransition">
          <pc:chgData name="Jonathan Costello" userId="cfbeac3333f6d68d" providerId="LiveId" clId="{CCF85379-44D9-4C33-B552-68154C5AD470}" dt="2020-10-19T20:24:50.173" v="3729"/>
          <pc:sldLayoutMkLst>
            <pc:docMk/>
            <pc:sldMasterMk cId="3450701148" sldId="2147484153"/>
            <pc:sldLayoutMk cId="2873567945" sldId="2147484156"/>
          </pc:sldLayoutMkLst>
        </pc:sldLayoutChg>
        <pc:sldLayoutChg chg="modTransition">
          <pc:chgData name="Jonathan Costello" userId="cfbeac3333f6d68d" providerId="LiveId" clId="{CCF85379-44D9-4C33-B552-68154C5AD470}" dt="2020-10-19T20:24:50.173" v="3729"/>
          <pc:sldLayoutMkLst>
            <pc:docMk/>
            <pc:sldMasterMk cId="3450701148" sldId="2147484153"/>
            <pc:sldLayoutMk cId="838782737" sldId="2147484157"/>
          </pc:sldLayoutMkLst>
        </pc:sldLayoutChg>
        <pc:sldLayoutChg chg="modTransition">
          <pc:chgData name="Jonathan Costello" userId="cfbeac3333f6d68d" providerId="LiveId" clId="{CCF85379-44D9-4C33-B552-68154C5AD470}" dt="2020-10-19T20:24:50.173" v="3729"/>
          <pc:sldLayoutMkLst>
            <pc:docMk/>
            <pc:sldMasterMk cId="3450701148" sldId="2147484153"/>
            <pc:sldLayoutMk cId="3620874081" sldId="2147484158"/>
          </pc:sldLayoutMkLst>
        </pc:sldLayoutChg>
        <pc:sldLayoutChg chg="modTransition">
          <pc:chgData name="Jonathan Costello" userId="cfbeac3333f6d68d" providerId="LiveId" clId="{CCF85379-44D9-4C33-B552-68154C5AD470}" dt="2020-10-19T20:24:50.173" v="3729"/>
          <pc:sldLayoutMkLst>
            <pc:docMk/>
            <pc:sldMasterMk cId="3450701148" sldId="2147484153"/>
            <pc:sldLayoutMk cId="984831731" sldId="2147484159"/>
          </pc:sldLayoutMkLst>
        </pc:sldLayoutChg>
        <pc:sldLayoutChg chg="modTransition">
          <pc:chgData name="Jonathan Costello" userId="cfbeac3333f6d68d" providerId="LiveId" clId="{CCF85379-44D9-4C33-B552-68154C5AD470}" dt="2020-10-19T20:24:50.173" v="3729"/>
          <pc:sldLayoutMkLst>
            <pc:docMk/>
            <pc:sldMasterMk cId="3450701148" sldId="2147484153"/>
            <pc:sldLayoutMk cId="4233119962" sldId="2147484160"/>
          </pc:sldLayoutMkLst>
        </pc:sldLayoutChg>
        <pc:sldLayoutChg chg="modTransition">
          <pc:chgData name="Jonathan Costello" userId="cfbeac3333f6d68d" providerId="LiveId" clId="{CCF85379-44D9-4C33-B552-68154C5AD470}" dt="2020-10-19T20:24:50.173" v="3729"/>
          <pc:sldLayoutMkLst>
            <pc:docMk/>
            <pc:sldMasterMk cId="3450701148" sldId="2147484153"/>
            <pc:sldLayoutMk cId="3566011039" sldId="2147484161"/>
          </pc:sldLayoutMkLst>
        </pc:sldLayoutChg>
        <pc:sldLayoutChg chg="modTransition">
          <pc:chgData name="Jonathan Costello" userId="cfbeac3333f6d68d" providerId="LiveId" clId="{CCF85379-44D9-4C33-B552-68154C5AD470}" dt="2020-10-19T20:24:50.173" v="3729"/>
          <pc:sldLayoutMkLst>
            <pc:docMk/>
            <pc:sldMasterMk cId="3450701148" sldId="2147484153"/>
            <pc:sldLayoutMk cId="986968435" sldId="2147484169"/>
          </pc:sldLayoutMkLst>
        </pc:sldLayoutChg>
        <pc:sldLayoutChg chg="modTransition">
          <pc:chgData name="Jonathan Costello" userId="cfbeac3333f6d68d" providerId="LiveId" clId="{CCF85379-44D9-4C33-B552-68154C5AD470}" dt="2020-10-19T20:24:50.173" v="3729"/>
          <pc:sldLayoutMkLst>
            <pc:docMk/>
            <pc:sldMasterMk cId="3450701148" sldId="2147484153"/>
            <pc:sldLayoutMk cId="407380941" sldId="2147484170"/>
          </pc:sldLayoutMkLst>
        </pc:sldLayoutChg>
      </pc:sldMasterChg>
      <pc:sldMasterChg chg="modTransition modSldLayout">
        <pc:chgData name="Jonathan Costello" userId="cfbeac3333f6d68d" providerId="LiveId" clId="{CCF85379-44D9-4C33-B552-68154C5AD470}" dt="2020-10-19T20:24:53.679" v="3730"/>
        <pc:sldMasterMkLst>
          <pc:docMk/>
          <pc:sldMasterMk cId="55471343" sldId="2147484171"/>
        </pc:sldMasterMkLst>
        <pc:sldLayoutChg chg="modTransition">
          <pc:chgData name="Jonathan Costello" userId="cfbeac3333f6d68d" providerId="LiveId" clId="{CCF85379-44D9-4C33-B552-68154C5AD470}" dt="2020-10-19T20:24:53.679" v="3730"/>
          <pc:sldLayoutMkLst>
            <pc:docMk/>
            <pc:sldMasterMk cId="55471343" sldId="2147484171"/>
            <pc:sldLayoutMk cId="1506793627" sldId="2147484172"/>
          </pc:sldLayoutMkLst>
        </pc:sldLayoutChg>
        <pc:sldLayoutChg chg="modTransition">
          <pc:chgData name="Jonathan Costello" userId="cfbeac3333f6d68d" providerId="LiveId" clId="{CCF85379-44D9-4C33-B552-68154C5AD470}" dt="2020-10-19T20:24:53.679" v="3730"/>
          <pc:sldLayoutMkLst>
            <pc:docMk/>
            <pc:sldMasterMk cId="55471343" sldId="2147484171"/>
            <pc:sldLayoutMk cId="1613454993" sldId="2147484173"/>
          </pc:sldLayoutMkLst>
        </pc:sldLayoutChg>
        <pc:sldLayoutChg chg="modTransition">
          <pc:chgData name="Jonathan Costello" userId="cfbeac3333f6d68d" providerId="LiveId" clId="{CCF85379-44D9-4C33-B552-68154C5AD470}" dt="2020-10-19T20:24:53.679" v="3730"/>
          <pc:sldLayoutMkLst>
            <pc:docMk/>
            <pc:sldMasterMk cId="55471343" sldId="2147484171"/>
            <pc:sldLayoutMk cId="157091203" sldId="2147484174"/>
          </pc:sldLayoutMkLst>
        </pc:sldLayoutChg>
        <pc:sldLayoutChg chg="modTransition">
          <pc:chgData name="Jonathan Costello" userId="cfbeac3333f6d68d" providerId="LiveId" clId="{CCF85379-44D9-4C33-B552-68154C5AD470}" dt="2020-10-19T20:24:53.679" v="3730"/>
          <pc:sldLayoutMkLst>
            <pc:docMk/>
            <pc:sldMasterMk cId="55471343" sldId="2147484171"/>
            <pc:sldLayoutMk cId="277933958" sldId="2147484175"/>
          </pc:sldLayoutMkLst>
        </pc:sldLayoutChg>
        <pc:sldLayoutChg chg="modTransition">
          <pc:chgData name="Jonathan Costello" userId="cfbeac3333f6d68d" providerId="LiveId" clId="{CCF85379-44D9-4C33-B552-68154C5AD470}" dt="2020-10-19T20:24:53.679" v="3730"/>
          <pc:sldLayoutMkLst>
            <pc:docMk/>
            <pc:sldMasterMk cId="55471343" sldId="2147484171"/>
            <pc:sldLayoutMk cId="1170952559" sldId="2147484176"/>
          </pc:sldLayoutMkLst>
        </pc:sldLayoutChg>
        <pc:sldLayoutChg chg="modTransition">
          <pc:chgData name="Jonathan Costello" userId="cfbeac3333f6d68d" providerId="LiveId" clId="{CCF85379-44D9-4C33-B552-68154C5AD470}" dt="2020-10-19T20:24:53.679" v="3730"/>
          <pc:sldLayoutMkLst>
            <pc:docMk/>
            <pc:sldMasterMk cId="55471343" sldId="2147484171"/>
            <pc:sldLayoutMk cId="1519775739" sldId="2147484177"/>
          </pc:sldLayoutMkLst>
        </pc:sldLayoutChg>
        <pc:sldLayoutChg chg="modTransition">
          <pc:chgData name="Jonathan Costello" userId="cfbeac3333f6d68d" providerId="LiveId" clId="{CCF85379-44D9-4C33-B552-68154C5AD470}" dt="2020-10-19T20:24:53.679" v="3730"/>
          <pc:sldLayoutMkLst>
            <pc:docMk/>
            <pc:sldMasterMk cId="55471343" sldId="2147484171"/>
            <pc:sldLayoutMk cId="3594409578" sldId="2147484178"/>
          </pc:sldLayoutMkLst>
        </pc:sldLayoutChg>
        <pc:sldLayoutChg chg="modTransition">
          <pc:chgData name="Jonathan Costello" userId="cfbeac3333f6d68d" providerId="LiveId" clId="{CCF85379-44D9-4C33-B552-68154C5AD470}" dt="2020-10-19T20:24:53.679" v="3730"/>
          <pc:sldLayoutMkLst>
            <pc:docMk/>
            <pc:sldMasterMk cId="55471343" sldId="2147484171"/>
            <pc:sldLayoutMk cId="4042269217" sldId="2147484179"/>
          </pc:sldLayoutMkLst>
        </pc:sldLayoutChg>
        <pc:sldLayoutChg chg="modTransition">
          <pc:chgData name="Jonathan Costello" userId="cfbeac3333f6d68d" providerId="LiveId" clId="{CCF85379-44D9-4C33-B552-68154C5AD470}" dt="2020-10-19T20:24:53.679" v="3730"/>
          <pc:sldLayoutMkLst>
            <pc:docMk/>
            <pc:sldMasterMk cId="55471343" sldId="2147484171"/>
            <pc:sldLayoutMk cId="4159892102" sldId="2147484187"/>
          </pc:sldLayoutMkLst>
        </pc:sldLayoutChg>
        <pc:sldLayoutChg chg="modTransition">
          <pc:chgData name="Jonathan Costello" userId="cfbeac3333f6d68d" providerId="LiveId" clId="{CCF85379-44D9-4C33-B552-68154C5AD470}" dt="2020-10-19T20:24:53.679" v="3730"/>
          <pc:sldLayoutMkLst>
            <pc:docMk/>
            <pc:sldMasterMk cId="55471343" sldId="2147484171"/>
            <pc:sldLayoutMk cId="883121328" sldId="214748418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E3B65-FE75-4499-B85E-6CB29F18B909}" type="datetimeFigureOut">
              <a:rPr lang="en-US" smtClean="0"/>
              <a:t>10/19/2020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DADC2-2A42-430B-953A-A786FE95223E}" type="slidenum">
              <a:rPr lang="en-US" smtClean="0"/>
              <a:t>‹#›</a:t>
            </a:fld>
            <a:endParaRPr lang="en-US" dirty="0"/>
          </a:p>
        </p:txBody>
      </p:sp>
    </p:spTree>
    <p:extLst>
      <p:ext uri="{BB962C8B-B14F-4D97-AF65-F5344CB8AC3E}">
        <p14:creationId xmlns:p14="http://schemas.microsoft.com/office/powerpoint/2010/main" val="69585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Massachusetts and many states, apartment renters are required to put forward a security deposit. </a:t>
            </a:r>
          </a:p>
          <a:p>
            <a:r>
              <a:rPr lang="en-US" dirty="0"/>
              <a:t>This security deposit is returned when the tenant leaves the unit and the unit is in the same condition when the lease was started. </a:t>
            </a:r>
          </a:p>
          <a:p>
            <a:r>
              <a:rPr lang="en-US" dirty="0"/>
              <a:t>This creates an obvious tension point. In mass. the sec deposit is typically one months rent (in Boston this will typically be $2,200 for a one bed room). </a:t>
            </a:r>
          </a:p>
          <a:p>
            <a:r>
              <a:rPr lang="en-US" dirty="0"/>
              <a:t>Tenants will try to recover the deposit, and landlords will try to nitpick and find ways to keep the deposit. </a:t>
            </a:r>
          </a:p>
          <a:p>
            <a:r>
              <a:rPr lang="en-US" dirty="0"/>
              <a:t>The recovery of the deposit is dependent on the condition of the unit at move out compared to the agreed upon condition at lease. </a:t>
            </a:r>
          </a:p>
          <a:p>
            <a:endParaRPr lang="en-US" dirty="0"/>
          </a:p>
          <a:p>
            <a:endParaRPr lang="en-US" dirty="0"/>
          </a:p>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A2DADC2-2A42-430B-953A-A786FE95223E}" type="slidenum">
              <a:rPr lang="en-US" smtClean="0"/>
              <a:t>2</a:t>
            </a:fld>
            <a:endParaRPr lang="en-US" dirty="0"/>
          </a:p>
        </p:txBody>
      </p:sp>
    </p:spTree>
    <p:extLst>
      <p:ext uri="{BB962C8B-B14F-4D97-AF65-F5344CB8AC3E}">
        <p14:creationId xmlns:p14="http://schemas.microsoft.com/office/powerpoint/2010/main" val="1782294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Ive</a:t>
            </a:r>
            <a:r>
              <a:rPr lang="en-US" dirty="0"/>
              <a:t> started by framing the move in checklist and house codes into flow charts</a:t>
            </a:r>
          </a:p>
        </p:txBody>
      </p:sp>
      <p:sp>
        <p:nvSpPr>
          <p:cNvPr id="4" name="Slide Number Placeholder 3"/>
          <p:cNvSpPr>
            <a:spLocks noGrp="1"/>
          </p:cNvSpPr>
          <p:nvPr>
            <p:ph type="sldNum" sz="quarter" idx="5"/>
          </p:nvPr>
        </p:nvSpPr>
        <p:spPr/>
        <p:txBody>
          <a:bodyPr/>
          <a:lstStyle/>
          <a:p>
            <a:fld id="{BA2DADC2-2A42-430B-953A-A786FE95223E}" type="slidenum">
              <a:rPr lang="en-US" smtClean="0"/>
              <a:t>11</a:t>
            </a:fld>
            <a:endParaRPr lang="en-US" dirty="0"/>
          </a:p>
        </p:txBody>
      </p:sp>
    </p:spTree>
    <p:extLst>
      <p:ext uri="{BB962C8B-B14F-4D97-AF65-F5344CB8AC3E}">
        <p14:creationId xmlns:p14="http://schemas.microsoft.com/office/powerpoint/2010/main" val="2237824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Urgency: as mentioned before </a:t>
            </a:r>
          </a:p>
          <a:p>
            <a:r>
              <a:rPr lang="en-US" dirty="0"/>
              <a:t>Room: Kitchen and Bathroom and garage </a:t>
            </a:r>
          </a:p>
          <a:p>
            <a:r>
              <a:rPr lang="en-US" dirty="0"/>
              <a:t>Utilities: Water, heat electricity and gas</a:t>
            </a:r>
          </a:p>
          <a:p>
            <a:r>
              <a:rPr lang="en-US" dirty="0"/>
              <a:t>Type: Ventilation and light, space. </a:t>
            </a:r>
          </a:p>
          <a:p>
            <a:r>
              <a:rPr lang="en-US" dirty="0"/>
              <a:t>Maintenance/safety: lead paint, rodents/insects, garbage, structural maintenance, general maintenance and safety codes </a:t>
            </a:r>
          </a:p>
          <a:p>
            <a:r>
              <a:rPr lang="en-US" dirty="0"/>
              <a:t> </a:t>
            </a:r>
          </a:p>
        </p:txBody>
      </p:sp>
      <p:sp>
        <p:nvSpPr>
          <p:cNvPr id="4" name="Slide Number Placeholder 3"/>
          <p:cNvSpPr>
            <a:spLocks noGrp="1"/>
          </p:cNvSpPr>
          <p:nvPr>
            <p:ph type="sldNum" sz="quarter" idx="5"/>
          </p:nvPr>
        </p:nvSpPr>
        <p:spPr/>
        <p:txBody>
          <a:bodyPr/>
          <a:lstStyle/>
          <a:p>
            <a:fld id="{BA2DADC2-2A42-430B-953A-A786FE95223E}" type="slidenum">
              <a:rPr lang="en-US" smtClean="0"/>
              <a:t>12</a:t>
            </a:fld>
            <a:endParaRPr lang="en-US" dirty="0"/>
          </a:p>
        </p:txBody>
      </p:sp>
    </p:spTree>
    <p:extLst>
      <p:ext uri="{BB962C8B-B14F-4D97-AF65-F5344CB8AC3E}">
        <p14:creationId xmlns:p14="http://schemas.microsoft.com/office/powerpoint/2010/main" val="1566963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Housing code flow chart </a:t>
            </a:r>
          </a:p>
          <a:p>
            <a:endParaRPr lang="en-US" dirty="0"/>
          </a:p>
          <a:p>
            <a:r>
              <a:rPr lang="en-US" dirty="0"/>
              <a:t>As you can see the two charts and question processes are very similar </a:t>
            </a:r>
          </a:p>
          <a:p>
            <a:r>
              <a:rPr lang="en-US" dirty="0"/>
              <a:t>Each of the sub categories have additional questions (most are either T/F questions or multi choice) </a:t>
            </a:r>
          </a:p>
          <a:p>
            <a:endParaRPr lang="en-US" dirty="0"/>
          </a:p>
        </p:txBody>
      </p:sp>
      <p:sp>
        <p:nvSpPr>
          <p:cNvPr id="4" name="Slide Number Placeholder 3"/>
          <p:cNvSpPr>
            <a:spLocks noGrp="1"/>
          </p:cNvSpPr>
          <p:nvPr>
            <p:ph type="sldNum" sz="quarter" idx="5"/>
          </p:nvPr>
        </p:nvSpPr>
        <p:spPr/>
        <p:txBody>
          <a:bodyPr/>
          <a:lstStyle/>
          <a:p>
            <a:fld id="{BA2DADC2-2A42-430B-953A-A786FE95223E}" type="slidenum">
              <a:rPr lang="en-US" smtClean="0"/>
              <a:t>13</a:t>
            </a:fld>
            <a:endParaRPr lang="en-US" dirty="0"/>
          </a:p>
        </p:txBody>
      </p:sp>
    </p:spTree>
    <p:extLst>
      <p:ext uri="{BB962C8B-B14F-4D97-AF65-F5344CB8AC3E}">
        <p14:creationId xmlns:p14="http://schemas.microsoft.com/office/powerpoint/2010/main" val="836632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2DADC2-2A42-430B-953A-A786FE95223E}" type="slidenum">
              <a:rPr lang="en-US" smtClean="0"/>
              <a:t>16</a:t>
            </a:fld>
            <a:endParaRPr lang="en-US" dirty="0"/>
          </a:p>
        </p:txBody>
      </p:sp>
    </p:spTree>
    <p:extLst>
      <p:ext uri="{BB962C8B-B14F-4D97-AF65-F5344CB8AC3E}">
        <p14:creationId xmlns:p14="http://schemas.microsoft.com/office/powerpoint/2010/main" val="2309897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these tensions arise, this can lead to civil litigation and in Massachusetts housing court </a:t>
            </a:r>
          </a:p>
          <a:p>
            <a:endParaRPr lang="en-US" dirty="0"/>
          </a:p>
          <a:p>
            <a:r>
              <a:rPr lang="en-US" dirty="0"/>
              <a:t>The software is being developed for Tenants and Landlord to use while performing the initial inspection of the property. </a:t>
            </a:r>
          </a:p>
          <a:p>
            <a:endParaRPr lang="en-US" dirty="0"/>
          </a:p>
          <a:p>
            <a:r>
              <a:rPr lang="en-US" dirty="0"/>
              <a:t>Highest return on rentals tends to come from cheaper/low income rentals. Unfortunately this leaves space for LL to take advantage of the power/economic differential vs students, young, immigrants, etc. </a:t>
            </a:r>
          </a:p>
          <a:p>
            <a:endParaRPr lang="en-US" dirty="0"/>
          </a:p>
          <a:p>
            <a:endParaRPr lang="en-US" dirty="0"/>
          </a:p>
          <a:p>
            <a:r>
              <a:rPr lang="en-US" dirty="0"/>
              <a:t>PROBLEMS: </a:t>
            </a:r>
          </a:p>
          <a:p>
            <a:pPr marL="171450" indent="-171450">
              <a:buFontTx/>
              <a:buChar char="-"/>
            </a:pPr>
            <a:r>
              <a:rPr lang="en-US" dirty="0"/>
              <a:t>Power/economic disparity (depending on state)</a:t>
            </a:r>
          </a:p>
          <a:p>
            <a:pPr marL="171450" indent="-171450">
              <a:buFontTx/>
              <a:buChar char="-"/>
            </a:pPr>
            <a:r>
              <a:rPr lang="en-US" dirty="0"/>
              <a:t>Possible difference in property education/vocabulary </a:t>
            </a:r>
          </a:p>
          <a:p>
            <a:pPr marL="171450" indent="-171450">
              <a:buFontTx/>
              <a:buChar char="-"/>
            </a:pPr>
            <a:r>
              <a:rPr lang="en-US" dirty="0"/>
              <a:t>Reduce legal costs, reduce court times</a:t>
            </a:r>
          </a:p>
          <a:p>
            <a:pPr marL="171450" indent="-171450">
              <a:buFontTx/>
              <a:buChar char="-"/>
            </a:pPr>
            <a:r>
              <a:rPr lang="en-US" dirty="0"/>
              <a:t>Reduces the risk of breakdown in T/LL relationship due to failure to communicate difference in conditions</a:t>
            </a:r>
          </a:p>
          <a:p>
            <a:endParaRPr lang="en-US" dirty="0"/>
          </a:p>
        </p:txBody>
      </p:sp>
      <p:sp>
        <p:nvSpPr>
          <p:cNvPr id="4" name="Slide Number Placeholder 3"/>
          <p:cNvSpPr>
            <a:spLocks noGrp="1"/>
          </p:cNvSpPr>
          <p:nvPr>
            <p:ph type="sldNum" sz="quarter" idx="5"/>
          </p:nvPr>
        </p:nvSpPr>
        <p:spPr/>
        <p:txBody>
          <a:bodyPr/>
          <a:lstStyle/>
          <a:p>
            <a:fld id="{BA2DADC2-2A42-430B-953A-A786FE95223E}" type="slidenum">
              <a:rPr lang="en-US" smtClean="0"/>
              <a:t>3</a:t>
            </a:fld>
            <a:endParaRPr lang="en-US" dirty="0"/>
          </a:p>
        </p:txBody>
      </p:sp>
    </p:spTree>
    <p:extLst>
      <p:ext uri="{BB962C8B-B14F-4D97-AF65-F5344CB8AC3E}">
        <p14:creationId xmlns:p14="http://schemas.microsoft.com/office/powerpoint/2010/main" val="3004530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 </a:t>
            </a:r>
          </a:p>
          <a:p>
            <a:r>
              <a:rPr lang="en-US" dirty="0"/>
              <a:t>-father was dev </a:t>
            </a:r>
          </a:p>
          <a:p>
            <a:pPr marL="171450" indent="-171450">
              <a:buFontTx/>
              <a:buChar char="-"/>
            </a:pPr>
            <a:r>
              <a:rPr lang="en-US" dirty="0"/>
              <a:t>I tried to be a dev</a:t>
            </a:r>
          </a:p>
          <a:p>
            <a:pPr marL="171450" indent="-171450">
              <a:buFontTx/>
              <a:buChar char="-"/>
            </a:pPr>
            <a:r>
              <a:rPr lang="en-US" dirty="0"/>
              <a:t>Realtor for 4-5 years doing single family homes and rentals </a:t>
            </a:r>
          </a:p>
          <a:p>
            <a:pPr marL="171450" indent="-171450">
              <a:buFontTx/>
              <a:buChar char="-"/>
            </a:pPr>
            <a:r>
              <a:rPr lang="en-US" dirty="0"/>
              <a:t>Reached out to some in the realtor community and few tools exist </a:t>
            </a:r>
          </a:p>
          <a:p>
            <a:endParaRPr lang="en-US" dirty="0"/>
          </a:p>
          <a:p>
            <a:r>
              <a:rPr lang="en-US" dirty="0"/>
              <a:t>Anything that does currently exist is likely an in-house solution provided to a realtor or salesperson by their corp office </a:t>
            </a:r>
          </a:p>
          <a:p>
            <a:endParaRPr lang="en-US" dirty="0"/>
          </a:p>
          <a:p>
            <a:r>
              <a:rPr lang="en-US" dirty="0"/>
              <a:t>Currently it most comes down to state by state legislation </a:t>
            </a:r>
          </a:p>
          <a:p>
            <a:r>
              <a:rPr lang="en-US" dirty="0"/>
              <a:t>Some states are very landlord friends (tax breaks, easy to evict, can legally compel the sale of former tenants assets to satisfy debt)</a:t>
            </a:r>
          </a:p>
          <a:p>
            <a:r>
              <a:rPr lang="en-US" dirty="0"/>
              <a:t>Some states are much more tenant friends like Massachusetts (after paying several consecutive months of rent, tenants can squat for up to 12 months before being evicted) </a:t>
            </a:r>
          </a:p>
          <a:p>
            <a:r>
              <a:rPr lang="en-US" dirty="0"/>
              <a:t>Ideally, the process and relationship can be made to be better through the use of transparency and technology</a:t>
            </a:r>
          </a:p>
          <a:p>
            <a:r>
              <a:rPr lang="en-US" dirty="0"/>
              <a:t>And neither landlord nor tenant will have the circumstance where they will need to take the other to court </a:t>
            </a:r>
          </a:p>
        </p:txBody>
      </p:sp>
      <p:sp>
        <p:nvSpPr>
          <p:cNvPr id="4" name="Slide Number Placeholder 3"/>
          <p:cNvSpPr>
            <a:spLocks noGrp="1"/>
          </p:cNvSpPr>
          <p:nvPr>
            <p:ph type="sldNum" sz="quarter" idx="5"/>
          </p:nvPr>
        </p:nvSpPr>
        <p:spPr/>
        <p:txBody>
          <a:bodyPr/>
          <a:lstStyle/>
          <a:p>
            <a:fld id="{BA2DADC2-2A42-430B-953A-A786FE95223E}" type="slidenum">
              <a:rPr lang="en-US" smtClean="0"/>
              <a:t>4</a:t>
            </a:fld>
            <a:endParaRPr lang="en-US" dirty="0"/>
          </a:p>
        </p:txBody>
      </p:sp>
    </p:spTree>
    <p:extLst>
      <p:ext uri="{BB962C8B-B14F-4D97-AF65-F5344CB8AC3E}">
        <p14:creationId xmlns:p14="http://schemas.microsoft.com/office/powerpoint/2010/main" val="104533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a:t>
            </a:r>
          </a:p>
          <a:p>
            <a:r>
              <a:rPr lang="en-US" dirty="0"/>
              <a:t>-Level the field between Landlord and Tenant through transparency </a:t>
            </a:r>
          </a:p>
          <a:p>
            <a:r>
              <a:rPr lang="en-US" dirty="0"/>
              <a:t>-Utilize technology to create a comprehensive Statement of Conditions including relevant Mass. Code </a:t>
            </a:r>
          </a:p>
          <a:p>
            <a:r>
              <a:rPr lang="en-US" dirty="0"/>
              <a:t>-Reduce costs for all parties and state by avoiding legal conflicts and consuming court time</a:t>
            </a:r>
          </a:p>
          <a:p>
            <a:endParaRPr lang="en-US" dirty="0"/>
          </a:p>
          <a:p>
            <a:r>
              <a:rPr lang="en-US" dirty="0"/>
              <a:t>Solution </a:t>
            </a:r>
          </a:p>
          <a:p>
            <a:r>
              <a:rPr lang="en-US" dirty="0"/>
              <a:t>Working with </a:t>
            </a:r>
            <a:r>
              <a:rPr lang="en-US" dirty="0" err="1"/>
              <a:t>Docassemble</a:t>
            </a:r>
            <a:r>
              <a:rPr lang="en-US" dirty="0"/>
              <a:t> </a:t>
            </a:r>
          </a:p>
          <a:p>
            <a:endParaRPr lang="en-US" dirty="0"/>
          </a:p>
          <a:p>
            <a:r>
              <a:rPr lang="en-US" dirty="0"/>
              <a:t>A transparent automated process that can create a comprehensive list of property conditions with corresponding state housing codes </a:t>
            </a:r>
          </a:p>
          <a:p>
            <a:endParaRPr lang="en-US" dirty="0"/>
          </a:p>
          <a:p>
            <a:r>
              <a:rPr lang="en-US" dirty="0"/>
              <a:t>The program will create a PDF that can be sent to the LL and Tenant which will have listed all violations, appropriate codes, and (when applicable) a days remaining that are required until the issue is resolved </a:t>
            </a:r>
          </a:p>
          <a:p>
            <a:r>
              <a:rPr lang="en-US" dirty="0"/>
              <a:t>	- Distance goal: Have a way to upload photos documenting code violations that can be included in pdf </a:t>
            </a:r>
          </a:p>
        </p:txBody>
      </p:sp>
      <p:sp>
        <p:nvSpPr>
          <p:cNvPr id="4" name="Slide Number Placeholder 3"/>
          <p:cNvSpPr>
            <a:spLocks noGrp="1"/>
          </p:cNvSpPr>
          <p:nvPr>
            <p:ph type="sldNum" sz="quarter" idx="5"/>
          </p:nvPr>
        </p:nvSpPr>
        <p:spPr/>
        <p:txBody>
          <a:bodyPr/>
          <a:lstStyle/>
          <a:p>
            <a:fld id="{BA2DADC2-2A42-430B-953A-A786FE95223E}" type="slidenum">
              <a:rPr lang="en-US" smtClean="0"/>
              <a:t>5</a:t>
            </a:fld>
            <a:endParaRPr lang="en-US" dirty="0"/>
          </a:p>
        </p:txBody>
      </p:sp>
    </p:spTree>
    <p:extLst>
      <p:ext uri="{BB962C8B-B14F-4D97-AF65-F5344CB8AC3E}">
        <p14:creationId xmlns:p14="http://schemas.microsoft.com/office/powerpoint/2010/main" val="3418465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Forms and checklists from MassLegalHelp</a:t>
            </a:r>
          </a:p>
        </p:txBody>
      </p:sp>
      <p:sp>
        <p:nvSpPr>
          <p:cNvPr id="4" name="Slide Number Placeholder 3"/>
          <p:cNvSpPr>
            <a:spLocks noGrp="1"/>
          </p:cNvSpPr>
          <p:nvPr>
            <p:ph type="sldNum" sz="quarter" idx="5"/>
          </p:nvPr>
        </p:nvSpPr>
        <p:spPr/>
        <p:txBody>
          <a:bodyPr/>
          <a:lstStyle/>
          <a:p>
            <a:fld id="{BA2DADC2-2A42-430B-953A-A786FE95223E}" type="slidenum">
              <a:rPr lang="en-US" smtClean="0"/>
              <a:t>6</a:t>
            </a:fld>
            <a:endParaRPr lang="en-US" dirty="0"/>
          </a:p>
        </p:txBody>
      </p:sp>
    </p:spTree>
    <p:extLst>
      <p:ext uri="{BB962C8B-B14F-4D97-AF65-F5344CB8AC3E}">
        <p14:creationId xmlns:p14="http://schemas.microsoft.com/office/powerpoint/2010/main" val="273657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Statement of Conditions form </a:t>
            </a:r>
          </a:p>
          <a:p>
            <a:r>
              <a:rPr lang="en-US" dirty="0"/>
              <a:t>Requirements: </a:t>
            </a:r>
          </a:p>
          <a:p>
            <a:r>
              <a:rPr lang="en-US" dirty="0"/>
              <a:t>- Name, date, address and blank fill in space for any issues encountered</a:t>
            </a:r>
          </a:p>
          <a:p>
            <a:endParaRPr lang="en-US" dirty="0"/>
          </a:p>
          <a:p>
            <a:r>
              <a:rPr lang="en-US" dirty="0"/>
              <a:t>Most people will just write that all is good and sign it. </a:t>
            </a:r>
          </a:p>
          <a:p>
            <a:r>
              <a:rPr lang="en-US" dirty="0"/>
              <a:t>The form needs details – </a:t>
            </a:r>
          </a:p>
          <a:p>
            <a:endParaRPr lang="en-US" dirty="0"/>
          </a:p>
          <a:p>
            <a:endParaRPr lang="en-US" dirty="0"/>
          </a:p>
        </p:txBody>
      </p:sp>
      <p:sp>
        <p:nvSpPr>
          <p:cNvPr id="4" name="Slide Number Placeholder 3"/>
          <p:cNvSpPr>
            <a:spLocks noGrp="1"/>
          </p:cNvSpPr>
          <p:nvPr>
            <p:ph type="sldNum" sz="quarter" idx="5"/>
          </p:nvPr>
        </p:nvSpPr>
        <p:spPr/>
        <p:txBody>
          <a:bodyPr/>
          <a:lstStyle/>
          <a:p>
            <a:fld id="{BA2DADC2-2A42-430B-953A-A786FE95223E}" type="slidenum">
              <a:rPr lang="en-US" smtClean="0"/>
              <a:t>7</a:t>
            </a:fld>
            <a:endParaRPr lang="en-US" dirty="0"/>
          </a:p>
        </p:txBody>
      </p:sp>
    </p:spTree>
    <p:extLst>
      <p:ext uri="{BB962C8B-B14F-4D97-AF65-F5344CB8AC3E}">
        <p14:creationId xmlns:p14="http://schemas.microsoft.com/office/powerpoint/2010/main" val="1273107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anyone has seen the recent Netflix series – dirty money – you can imagine how there will be natural tension between landlord and tenant. </a:t>
            </a:r>
          </a:p>
          <a:p>
            <a:r>
              <a:rPr lang="en-US" dirty="0"/>
              <a:t>Some landlords are fair and treat their tenants well. Many states help by having Tenant friendly legislation (like Massachusetts). </a:t>
            </a:r>
          </a:p>
          <a:p>
            <a:r>
              <a:rPr lang="en-US" dirty="0"/>
              <a:t>However, the ambiguity of the Statement of condition form allows for this tension to grow. </a:t>
            </a:r>
          </a:p>
          <a:p>
            <a:r>
              <a:rPr lang="en-US" dirty="0"/>
              <a:t>Many tenants do not take it serious, do not fully understand what it is, and do not thoroughly complete the form. Move in day is an exciting day and the last thing you want to do is go through your unit with a fine tooth comb to determine if your landlord might be in violation of an obscure housing code </a:t>
            </a:r>
          </a:p>
        </p:txBody>
      </p:sp>
      <p:sp>
        <p:nvSpPr>
          <p:cNvPr id="4" name="Slide Number Placeholder 3"/>
          <p:cNvSpPr>
            <a:spLocks noGrp="1"/>
          </p:cNvSpPr>
          <p:nvPr>
            <p:ph type="sldNum" sz="quarter" idx="5"/>
          </p:nvPr>
        </p:nvSpPr>
        <p:spPr/>
        <p:txBody>
          <a:bodyPr/>
          <a:lstStyle/>
          <a:p>
            <a:fld id="{BA2DADC2-2A42-430B-953A-A786FE95223E}" type="slidenum">
              <a:rPr lang="en-US" smtClean="0"/>
              <a:t>8</a:t>
            </a:fld>
            <a:endParaRPr lang="en-US" dirty="0"/>
          </a:p>
        </p:txBody>
      </p:sp>
    </p:spTree>
    <p:extLst>
      <p:ext uri="{BB962C8B-B14F-4D97-AF65-F5344CB8AC3E}">
        <p14:creationId xmlns:p14="http://schemas.microsoft.com/office/powerpoint/2010/main" val="2674261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are very similar. My goal is to create a comprehensive tool that will allow tenants to move through the physical space and document any damages they see or code violations. </a:t>
            </a:r>
          </a:p>
          <a:p>
            <a:r>
              <a:rPr lang="en-US" dirty="0"/>
              <a:t>This will subsequently produce a line-item with the corresponding code violation and urgency of repairs </a:t>
            </a:r>
          </a:p>
        </p:txBody>
      </p:sp>
      <p:sp>
        <p:nvSpPr>
          <p:cNvPr id="4" name="Slide Number Placeholder 3"/>
          <p:cNvSpPr>
            <a:spLocks noGrp="1"/>
          </p:cNvSpPr>
          <p:nvPr>
            <p:ph type="sldNum" sz="quarter" idx="5"/>
          </p:nvPr>
        </p:nvSpPr>
        <p:spPr/>
        <p:txBody>
          <a:bodyPr/>
          <a:lstStyle/>
          <a:p>
            <a:fld id="{BA2DADC2-2A42-430B-953A-A786FE95223E}" type="slidenum">
              <a:rPr lang="en-US" smtClean="0"/>
              <a:t>9</a:t>
            </a:fld>
            <a:endParaRPr lang="en-US" dirty="0"/>
          </a:p>
        </p:txBody>
      </p:sp>
    </p:spTree>
    <p:extLst>
      <p:ext uri="{BB962C8B-B14F-4D97-AF65-F5344CB8AC3E}">
        <p14:creationId xmlns:p14="http://schemas.microsoft.com/office/powerpoint/2010/main" val="392876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2DADC2-2A42-430B-953A-A786FE95223E}" type="slidenum">
              <a:rPr lang="en-US" smtClean="0"/>
              <a:t>10</a:t>
            </a:fld>
            <a:endParaRPr lang="en-US" dirty="0"/>
          </a:p>
        </p:txBody>
      </p:sp>
    </p:spTree>
    <p:extLst>
      <p:ext uri="{BB962C8B-B14F-4D97-AF65-F5344CB8AC3E}">
        <p14:creationId xmlns:p14="http://schemas.microsoft.com/office/powerpoint/2010/main" val="2936207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6E5A5A5-EC79-4EA6-BD70-FEDAAB4B311B}" type="datetimeFigureOut">
              <a:rPr lang="en-US" smtClean="0"/>
              <a:t>10/19/2020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150679362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728071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2951909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E16999-6CF0-43A0-B3CA-988599961B2A}"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56184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651176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269992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2383994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415989210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88312132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161345499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15709120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27793395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117095255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151977573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359440957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404226921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E5A5A5-EC79-4EA6-BD70-FEDAAB4B311B}" type="datetimeFigureOut">
              <a:rPr lang="en-US" smtClean="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E16999-6CF0-43A0-B3CA-988599961B2A}" type="slidenum">
              <a:rPr lang="en-US" smtClean="0"/>
              <a:t>‹#›</a:t>
            </a:fld>
            <a:endParaRPr lang="en-US" dirty="0"/>
          </a:p>
        </p:txBody>
      </p:sp>
    </p:spTree>
    <p:extLst>
      <p:ext uri="{BB962C8B-B14F-4D97-AF65-F5344CB8AC3E}">
        <p14:creationId xmlns:p14="http://schemas.microsoft.com/office/powerpoint/2010/main" val="2595227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6E5A5A5-EC79-4EA6-BD70-FEDAAB4B311B}" type="datetimeFigureOut">
              <a:rPr lang="en-US" smtClean="0"/>
              <a:t>10/19/2020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8E16999-6CF0-43A0-B3CA-988599961B2A}" type="slidenum">
              <a:rPr lang="en-US" smtClean="0"/>
              <a:t>‹#›</a:t>
            </a:fld>
            <a:endParaRPr lang="en-US" dirty="0"/>
          </a:p>
        </p:txBody>
      </p:sp>
    </p:spTree>
    <p:extLst>
      <p:ext uri="{BB962C8B-B14F-4D97-AF65-F5344CB8AC3E}">
        <p14:creationId xmlns:p14="http://schemas.microsoft.com/office/powerpoint/2010/main" val="55471343"/>
      </p:ext>
    </p:extLst>
  </p:cSld>
  <p:clrMap bg1="dk1" tx1="lt1" bg2="dk2" tx2="lt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Lst>
  <p:transition spd="slow">
    <p:push dir="u"/>
  </p:transition>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11B1-B46D-4AA2-9AA5-79C2D472EC63}"/>
              </a:ext>
            </a:extLst>
          </p:cNvPr>
          <p:cNvSpPr>
            <a:spLocks noGrp="1"/>
          </p:cNvSpPr>
          <p:nvPr>
            <p:ph type="ctrTitle"/>
          </p:nvPr>
        </p:nvSpPr>
        <p:spPr>
          <a:xfrm>
            <a:off x="451515" y="1734857"/>
            <a:ext cx="3765483" cy="3388287"/>
          </a:xfrm>
        </p:spPr>
        <p:txBody>
          <a:bodyPr vert="horz" lIns="91440" tIns="45720" rIns="91440" bIns="45720" rtlCol="0" anchor="ctr">
            <a:normAutofit/>
          </a:bodyPr>
          <a:lstStyle/>
          <a:p>
            <a:r>
              <a:rPr lang="en-US" sz="4000" dirty="0"/>
              <a:t>Statement of Conditions</a:t>
            </a:r>
          </a:p>
        </p:txBody>
      </p:sp>
      <p:sp>
        <p:nvSpPr>
          <p:cNvPr id="3" name="Subtitle 2">
            <a:extLst>
              <a:ext uri="{FF2B5EF4-FFF2-40B4-BE49-F238E27FC236}">
                <a16:creationId xmlns:a16="http://schemas.microsoft.com/office/drawing/2014/main" id="{FA57A49B-B98F-45B7-BE70-9DA667998983}"/>
              </a:ext>
            </a:extLst>
          </p:cNvPr>
          <p:cNvSpPr>
            <a:spLocks noGrp="1"/>
          </p:cNvSpPr>
          <p:nvPr>
            <p:ph type="subTitle" idx="1"/>
          </p:nvPr>
        </p:nvSpPr>
        <p:spPr>
          <a:xfrm>
            <a:off x="6008068" y="978993"/>
            <a:ext cx="5365218" cy="4900014"/>
          </a:xfrm>
          <a:effectLst/>
        </p:spPr>
        <p:txBody>
          <a:bodyPr vert="horz" lIns="91440" tIns="45720" rIns="91440" bIns="45720" rtlCol="0" anchor="ctr">
            <a:normAutofit/>
          </a:bodyPr>
          <a:lstStyle/>
          <a:p>
            <a:r>
              <a:rPr lang="en-US" dirty="0"/>
              <a:t>How to ease the rental process and mitigate potential Tenant/Landlord disputes</a:t>
            </a:r>
          </a:p>
          <a:p>
            <a:pPr>
              <a:buFont typeface="Wingdings 2" charset="2"/>
              <a:buChar char=""/>
            </a:pPr>
            <a:endParaRPr lang="en-US" dirty="0"/>
          </a:p>
          <a:p>
            <a:r>
              <a:rPr lang="en-US" dirty="0"/>
              <a:t>Coding &amp; The Law Final Project </a:t>
            </a:r>
          </a:p>
          <a:p>
            <a:r>
              <a:rPr lang="en-US" dirty="0"/>
              <a:t>Jonathan T. Costello, SULS 2022 </a:t>
            </a:r>
          </a:p>
        </p:txBody>
      </p:sp>
    </p:spTree>
    <p:extLst>
      <p:ext uri="{BB962C8B-B14F-4D97-AF65-F5344CB8AC3E}">
        <p14:creationId xmlns:p14="http://schemas.microsoft.com/office/powerpoint/2010/main" val="293058076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ape gun on cardboard box">
            <a:extLst>
              <a:ext uri="{FF2B5EF4-FFF2-40B4-BE49-F238E27FC236}">
                <a16:creationId xmlns:a16="http://schemas.microsoft.com/office/drawing/2014/main" id="{211186A9-7672-472A-B2D9-DDCEF3A46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737" y="1811946"/>
            <a:ext cx="6529989" cy="4358640"/>
          </a:xfrm>
          <a:prstGeom prst="rect">
            <a:avLst/>
          </a:prstGeom>
        </p:spPr>
      </p:pic>
      <p:sp>
        <p:nvSpPr>
          <p:cNvPr id="2" name="Title 1">
            <a:extLst>
              <a:ext uri="{FF2B5EF4-FFF2-40B4-BE49-F238E27FC236}">
                <a16:creationId xmlns:a16="http://schemas.microsoft.com/office/drawing/2014/main" id="{C0E930B6-E332-41DB-858D-4AB3FD6CF50B}"/>
              </a:ext>
            </a:extLst>
          </p:cNvPr>
          <p:cNvSpPr>
            <a:spLocks noGrp="1"/>
          </p:cNvSpPr>
          <p:nvPr>
            <p:ph type="title"/>
          </p:nvPr>
        </p:nvSpPr>
        <p:spPr>
          <a:xfrm>
            <a:off x="919119" y="-114005"/>
            <a:ext cx="10353761" cy="1326321"/>
          </a:xfrm>
        </p:spPr>
        <p:txBody>
          <a:bodyPr/>
          <a:lstStyle/>
          <a:p>
            <a:pPr algn="ctr"/>
            <a:r>
              <a:rPr lang="en-US" dirty="0"/>
              <a:t>Move-In Check List</a:t>
            </a:r>
          </a:p>
        </p:txBody>
      </p:sp>
      <p:pic>
        <p:nvPicPr>
          <p:cNvPr id="8" name="Content Placeholder 7">
            <a:extLst>
              <a:ext uri="{FF2B5EF4-FFF2-40B4-BE49-F238E27FC236}">
                <a16:creationId xmlns:a16="http://schemas.microsoft.com/office/drawing/2014/main" id="{A360595C-6FA6-4CAD-881F-EF4EF464C90B}"/>
              </a:ext>
            </a:extLst>
          </p:cNvPr>
          <p:cNvPicPr>
            <a:picLocks noGrp="1" noChangeAspect="1"/>
          </p:cNvPicPr>
          <p:nvPr>
            <p:ph sz="half" idx="1"/>
          </p:nvPr>
        </p:nvPicPr>
        <p:blipFill>
          <a:blip r:embed="rId4"/>
          <a:stretch>
            <a:fillRect/>
          </a:stretch>
        </p:blipFill>
        <p:spPr>
          <a:xfrm>
            <a:off x="347751" y="997660"/>
            <a:ext cx="4268612" cy="5497119"/>
          </a:xfrm>
        </p:spPr>
      </p:pic>
      <p:pic>
        <p:nvPicPr>
          <p:cNvPr id="10" name="Content Placeholder 9">
            <a:extLst>
              <a:ext uri="{FF2B5EF4-FFF2-40B4-BE49-F238E27FC236}">
                <a16:creationId xmlns:a16="http://schemas.microsoft.com/office/drawing/2014/main" id="{6C226659-8239-47F4-A5D9-8291EFB5B83B}"/>
              </a:ext>
            </a:extLst>
          </p:cNvPr>
          <p:cNvPicPr>
            <a:picLocks noGrp="1" noChangeAspect="1"/>
          </p:cNvPicPr>
          <p:nvPr>
            <p:ph sz="half" idx="2"/>
          </p:nvPr>
        </p:nvPicPr>
        <p:blipFill>
          <a:blip r:embed="rId5"/>
          <a:stretch>
            <a:fillRect/>
          </a:stretch>
        </p:blipFill>
        <p:spPr>
          <a:xfrm>
            <a:off x="7389988" y="881324"/>
            <a:ext cx="4268612" cy="5613455"/>
          </a:xfrm>
        </p:spPr>
      </p:pic>
    </p:spTree>
    <p:extLst>
      <p:ext uri="{BB962C8B-B14F-4D97-AF65-F5344CB8AC3E}">
        <p14:creationId xmlns:p14="http://schemas.microsoft.com/office/powerpoint/2010/main" val="2756740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15928-933B-4491-B1A8-27631331AC18}"/>
              </a:ext>
            </a:extLst>
          </p:cNvPr>
          <p:cNvSpPr>
            <a:spLocks noGrp="1"/>
          </p:cNvSpPr>
          <p:nvPr>
            <p:ph type="title"/>
          </p:nvPr>
        </p:nvSpPr>
        <p:spPr>
          <a:xfrm>
            <a:off x="913795" y="-259521"/>
            <a:ext cx="10353761" cy="1326321"/>
          </a:xfrm>
        </p:spPr>
        <p:txBody>
          <a:bodyPr/>
          <a:lstStyle/>
          <a:p>
            <a:r>
              <a:rPr lang="en-US" dirty="0"/>
              <a:t>Approach</a:t>
            </a:r>
          </a:p>
        </p:txBody>
      </p:sp>
      <p:pic>
        <p:nvPicPr>
          <p:cNvPr id="7" name="Content Placeholder 6">
            <a:extLst>
              <a:ext uri="{FF2B5EF4-FFF2-40B4-BE49-F238E27FC236}">
                <a16:creationId xmlns:a16="http://schemas.microsoft.com/office/drawing/2014/main" id="{9C21891A-3EA5-4D72-82CB-D11DD5582DD1}"/>
              </a:ext>
            </a:extLst>
          </p:cNvPr>
          <p:cNvPicPr>
            <a:picLocks noGrp="1" noChangeAspect="1"/>
          </p:cNvPicPr>
          <p:nvPr>
            <p:ph idx="1"/>
          </p:nvPr>
        </p:nvPicPr>
        <p:blipFill>
          <a:blip r:embed="rId3"/>
          <a:stretch>
            <a:fillRect/>
          </a:stretch>
        </p:blipFill>
        <p:spPr>
          <a:xfrm>
            <a:off x="2072035" y="838200"/>
            <a:ext cx="7498685" cy="5752258"/>
          </a:xfrm>
        </p:spPr>
      </p:pic>
    </p:spTree>
    <p:extLst>
      <p:ext uri="{BB962C8B-B14F-4D97-AF65-F5344CB8AC3E}">
        <p14:creationId xmlns:p14="http://schemas.microsoft.com/office/powerpoint/2010/main" val="333555436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F782-23EE-48BC-9862-41C819608239}"/>
              </a:ext>
            </a:extLst>
          </p:cNvPr>
          <p:cNvSpPr>
            <a:spLocks noGrp="1"/>
          </p:cNvSpPr>
          <p:nvPr>
            <p:ph type="title"/>
          </p:nvPr>
        </p:nvSpPr>
        <p:spPr/>
        <p:txBody>
          <a:bodyPr/>
          <a:lstStyle/>
          <a:p>
            <a:r>
              <a:rPr lang="en-US" dirty="0"/>
              <a:t>Housing Code Issues	</a:t>
            </a:r>
          </a:p>
        </p:txBody>
      </p:sp>
      <p:sp>
        <p:nvSpPr>
          <p:cNvPr id="3" name="Content Placeholder 2">
            <a:extLst>
              <a:ext uri="{FF2B5EF4-FFF2-40B4-BE49-F238E27FC236}">
                <a16:creationId xmlns:a16="http://schemas.microsoft.com/office/drawing/2014/main" id="{037180FB-2EC9-4935-84EA-4E0C397F4756}"/>
              </a:ext>
            </a:extLst>
          </p:cNvPr>
          <p:cNvSpPr>
            <a:spLocks noGrp="1"/>
          </p:cNvSpPr>
          <p:nvPr>
            <p:ph sz="half" idx="1"/>
          </p:nvPr>
        </p:nvSpPr>
        <p:spPr/>
        <p:txBody>
          <a:bodyPr/>
          <a:lstStyle/>
          <a:p>
            <a:r>
              <a:rPr lang="en-US" dirty="0"/>
              <a:t>Broken into different categories </a:t>
            </a:r>
          </a:p>
          <a:p>
            <a:pPr lvl="1"/>
            <a:r>
              <a:rPr lang="en-US" dirty="0"/>
              <a:t>Urgency of Repair </a:t>
            </a:r>
          </a:p>
          <a:p>
            <a:pPr lvl="1"/>
            <a:r>
              <a:rPr lang="en-US" dirty="0"/>
              <a:t>Room</a:t>
            </a:r>
          </a:p>
          <a:p>
            <a:pPr lvl="1"/>
            <a:r>
              <a:rPr lang="en-US" dirty="0"/>
              <a:t>Utilities </a:t>
            </a:r>
          </a:p>
          <a:p>
            <a:pPr lvl="1"/>
            <a:r>
              <a:rPr lang="en-US" dirty="0"/>
              <a:t>Type</a:t>
            </a:r>
          </a:p>
        </p:txBody>
      </p:sp>
      <p:pic>
        <p:nvPicPr>
          <p:cNvPr id="6" name="Content Placeholder 5" descr="Text&#10;&#10;Description automatically generated">
            <a:extLst>
              <a:ext uri="{FF2B5EF4-FFF2-40B4-BE49-F238E27FC236}">
                <a16:creationId xmlns:a16="http://schemas.microsoft.com/office/drawing/2014/main" id="{E4866CEF-EEA1-46A5-A9C5-2CD290433B4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665" y="2249488"/>
            <a:ext cx="4722282" cy="3541712"/>
          </a:xfrm>
        </p:spPr>
      </p:pic>
    </p:spTree>
    <p:extLst>
      <p:ext uri="{BB962C8B-B14F-4D97-AF65-F5344CB8AC3E}">
        <p14:creationId xmlns:p14="http://schemas.microsoft.com/office/powerpoint/2010/main" val="192840809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90DDC-38E4-4BB8-B118-B2FF017F1156}"/>
              </a:ext>
            </a:extLst>
          </p:cNvPr>
          <p:cNvSpPr>
            <a:spLocks noGrp="1"/>
          </p:cNvSpPr>
          <p:nvPr>
            <p:ph type="title"/>
          </p:nvPr>
        </p:nvSpPr>
        <p:spPr>
          <a:xfrm>
            <a:off x="919119" y="0"/>
            <a:ext cx="10353761" cy="1326321"/>
          </a:xfrm>
        </p:spPr>
        <p:txBody>
          <a:bodyPr/>
          <a:lstStyle/>
          <a:p>
            <a:r>
              <a:rPr lang="en-US" dirty="0"/>
              <a:t>Approach</a:t>
            </a:r>
          </a:p>
        </p:txBody>
      </p:sp>
      <p:pic>
        <p:nvPicPr>
          <p:cNvPr id="11" name="Content Placeholder 10">
            <a:extLst>
              <a:ext uri="{FF2B5EF4-FFF2-40B4-BE49-F238E27FC236}">
                <a16:creationId xmlns:a16="http://schemas.microsoft.com/office/drawing/2014/main" id="{21E6ECE4-D946-4548-A099-35A8AF476570}"/>
              </a:ext>
            </a:extLst>
          </p:cNvPr>
          <p:cNvPicPr>
            <a:picLocks noGrp="1" noChangeAspect="1"/>
          </p:cNvPicPr>
          <p:nvPr>
            <p:ph idx="1"/>
          </p:nvPr>
        </p:nvPicPr>
        <p:blipFill>
          <a:blip r:embed="rId3"/>
          <a:stretch>
            <a:fillRect/>
          </a:stretch>
        </p:blipFill>
        <p:spPr>
          <a:xfrm>
            <a:off x="1054438" y="1076008"/>
            <a:ext cx="9400202" cy="5581220"/>
          </a:xfrm>
        </p:spPr>
      </p:pic>
    </p:spTree>
    <p:extLst>
      <p:ext uri="{BB962C8B-B14F-4D97-AF65-F5344CB8AC3E}">
        <p14:creationId xmlns:p14="http://schemas.microsoft.com/office/powerpoint/2010/main" val="33847853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3DAF-9A2A-4684-97C1-374CCDC06D11}"/>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47D468B8-F9BF-409C-90FB-FBD33D8AF860}"/>
              </a:ext>
            </a:extLst>
          </p:cNvPr>
          <p:cNvSpPr>
            <a:spLocks noGrp="1"/>
          </p:cNvSpPr>
          <p:nvPr>
            <p:ph idx="1"/>
          </p:nvPr>
        </p:nvSpPr>
        <p:spPr/>
        <p:txBody>
          <a:bodyPr>
            <a:normAutofit fontScale="77500" lnSpcReduction="20000"/>
          </a:bodyPr>
          <a:lstStyle/>
          <a:p>
            <a:r>
              <a:rPr lang="en-US" dirty="0"/>
              <a:t>Next steps will be </a:t>
            </a:r>
          </a:p>
          <a:p>
            <a:pPr lvl="1"/>
            <a:r>
              <a:rPr lang="en-US" dirty="0"/>
              <a:t>Prototyping </a:t>
            </a:r>
          </a:p>
          <a:p>
            <a:pPr lvl="2"/>
            <a:r>
              <a:rPr lang="en-US" dirty="0"/>
              <a:t>Map a smooth connection between the move-in checklist and housing codes </a:t>
            </a:r>
          </a:p>
          <a:p>
            <a:pPr lvl="2"/>
            <a:r>
              <a:rPr lang="en-US" dirty="0"/>
              <a:t>Map a smooth flow so that tenant/LL can fill form as they physical move through the space. </a:t>
            </a:r>
          </a:p>
          <a:p>
            <a:pPr lvl="3"/>
            <a:r>
              <a:rPr lang="en-US" dirty="0"/>
              <a:t>Want to avoid backtracking </a:t>
            </a:r>
          </a:p>
          <a:p>
            <a:pPr lvl="1"/>
            <a:r>
              <a:rPr lang="en-US" dirty="0"/>
              <a:t>Coding </a:t>
            </a:r>
          </a:p>
          <a:p>
            <a:pPr lvl="2"/>
            <a:r>
              <a:rPr lang="en-US" dirty="0"/>
              <a:t>Begin coding once plan is formalized </a:t>
            </a:r>
          </a:p>
          <a:p>
            <a:pPr lvl="1"/>
            <a:r>
              <a:rPr lang="en-US" dirty="0"/>
              <a:t>Testing </a:t>
            </a:r>
          </a:p>
          <a:p>
            <a:pPr lvl="2"/>
            <a:r>
              <a:rPr lang="en-US" dirty="0"/>
              <a:t>Have friends and peers use the tool to walk and document through their own apartments/Condos</a:t>
            </a:r>
          </a:p>
          <a:p>
            <a:pPr lvl="3"/>
            <a:r>
              <a:rPr lang="en-US" dirty="0"/>
              <a:t>Likely highlighting any issues with vocabulary, special flow, and faults in the code </a:t>
            </a:r>
          </a:p>
          <a:p>
            <a:pPr lvl="1"/>
            <a:r>
              <a:rPr lang="en-US" dirty="0"/>
              <a:t>Refinement </a:t>
            </a:r>
          </a:p>
          <a:p>
            <a:pPr lvl="2"/>
            <a:r>
              <a:rPr lang="en-US" dirty="0"/>
              <a:t>Utilize my own test and feedback from peers to refine and correct and issues with current iteration of software</a:t>
            </a:r>
          </a:p>
        </p:txBody>
      </p:sp>
    </p:spTree>
    <p:extLst>
      <p:ext uri="{BB962C8B-B14F-4D97-AF65-F5344CB8AC3E}">
        <p14:creationId xmlns:p14="http://schemas.microsoft.com/office/powerpoint/2010/main" val="168834795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9ECA-66BB-47BC-B786-6E6811C5F4D1}"/>
              </a:ext>
            </a:extLst>
          </p:cNvPr>
          <p:cNvSpPr>
            <a:spLocks noGrp="1"/>
          </p:cNvSpPr>
          <p:nvPr>
            <p:ph type="title"/>
          </p:nvPr>
        </p:nvSpPr>
        <p:spPr/>
        <p:txBody>
          <a:bodyPr/>
          <a:lstStyle/>
          <a:p>
            <a:r>
              <a:rPr lang="en-US" dirty="0"/>
              <a:t>Pre-Mortem Self Assessment of possible issues</a:t>
            </a:r>
          </a:p>
        </p:txBody>
      </p:sp>
      <p:sp>
        <p:nvSpPr>
          <p:cNvPr id="3" name="Content Placeholder 2">
            <a:extLst>
              <a:ext uri="{FF2B5EF4-FFF2-40B4-BE49-F238E27FC236}">
                <a16:creationId xmlns:a16="http://schemas.microsoft.com/office/drawing/2014/main" id="{D41D280E-12F2-4DC4-9B47-5B2D2B73B464}"/>
              </a:ext>
            </a:extLst>
          </p:cNvPr>
          <p:cNvSpPr>
            <a:spLocks noGrp="1"/>
          </p:cNvSpPr>
          <p:nvPr>
            <p:ph idx="1"/>
          </p:nvPr>
        </p:nvSpPr>
        <p:spPr/>
        <p:txBody>
          <a:bodyPr>
            <a:normAutofit lnSpcReduction="10000"/>
          </a:bodyPr>
          <a:lstStyle/>
          <a:p>
            <a:r>
              <a:rPr lang="en-US" dirty="0"/>
              <a:t>Possible Issues </a:t>
            </a:r>
          </a:p>
          <a:p>
            <a:pPr lvl="1"/>
            <a:r>
              <a:rPr lang="en-US" dirty="0"/>
              <a:t>Difference in descriptions. (Slide 3 – is that cosmetic or is that damage?) </a:t>
            </a:r>
          </a:p>
          <a:p>
            <a:pPr lvl="1"/>
            <a:r>
              <a:rPr lang="en-US" dirty="0"/>
              <a:t>English as a second language </a:t>
            </a:r>
          </a:p>
          <a:p>
            <a:pPr lvl="1"/>
            <a:r>
              <a:rPr lang="en-US" dirty="0"/>
              <a:t>Lack of building terminology fluency</a:t>
            </a:r>
          </a:p>
          <a:p>
            <a:pPr lvl="1"/>
            <a:r>
              <a:rPr lang="en-US" dirty="0"/>
              <a:t>Potential for program to seem long/boring/overwhelming </a:t>
            </a:r>
          </a:p>
          <a:p>
            <a:pPr lvl="1"/>
            <a:r>
              <a:rPr lang="en-US" dirty="0"/>
              <a:t>LL may refuse to agree to use program </a:t>
            </a:r>
          </a:p>
          <a:p>
            <a:pPr lvl="2"/>
            <a:r>
              <a:rPr lang="en-US" dirty="0"/>
              <a:t>Program helps level playing field and in a busy market like Boston area, LL may simply refuse to rent to tenant and rent to someone more compliant </a:t>
            </a:r>
          </a:p>
          <a:p>
            <a:pPr lvl="1"/>
            <a:r>
              <a:rPr lang="en-US" dirty="0"/>
              <a:t> </a:t>
            </a:r>
          </a:p>
        </p:txBody>
      </p:sp>
    </p:spTree>
    <p:extLst>
      <p:ext uri="{BB962C8B-B14F-4D97-AF65-F5344CB8AC3E}">
        <p14:creationId xmlns:p14="http://schemas.microsoft.com/office/powerpoint/2010/main" val="272332951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large brick building&#10;&#10;Description automatically generated">
            <a:extLst>
              <a:ext uri="{FF2B5EF4-FFF2-40B4-BE49-F238E27FC236}">
                <a16:creationId xmlns:a16="http://schemas.microsoft.com/office/drawing/2014/main" id="{4F3C78E4-854D-42C6-B03A-7475D1263318}"/>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9235" b="39"/>
          <a:stretch/>
        </p:blipFill>
        <p:spPr>
          <a:xfrm>
            <a:off x="20" y="10"/>
            <a:ext cx="12191980" cy="6857990"/>
          </a:xfrm>
          <a:prstGeom prst="rect">
            <a:avLst/>
          </a:prstGeom>
        </p:spPr>
      </p:pic>
      <p:sp>
        <p:nvSpPr>
          <p:cNvPr id="13" name="Title 1">
            <a:extLst>
              <a:ext uri="{FF2B5EF4-FFF2-40B4-BE49-F238E27FC236}">
                <a16:creationId xmlns:a16="http://schemas.microsoft.com/office/drawing/2014/main" id="{9522AE43-2C08-45D2-9156-A7FBFBA812DD}"/>
              </a:ext>
            </a:extLst>
          </p:cNvPr>
          <p:cNvSpPr>
            <a:spLocks noGrp="1"/>
          </p:cNvSpPr>
          <p:nvPr>
            <p:ph type="title"/>
          </p:nvPr>
        </p:nvSpPr>
        <p:spPr/>
        <p:txBody>
          <a:bodyPr>
            <a:normAutofit/>
          </a:bodyPr>
          <a:lstStyle/>
          <a:p>
            <a:pPr algn="ctr"/>
            <a:r>
              <a:rPr lang="en-US" dirty="0"/>
              <a:t>Q&amp;A</a:t>
            </a:r>
          </a:p>
        </p:txBody>
      </p:sp>
      <p:pic>
        <p:nvPicPr>
          <p:cNvPr id="16" name="Content Placeholder 15">
            <a:extLst>
              <a:ext uri="{FF2B5EF4-FFF2-40B4-BE49-F238E27FC236}">
                <a16:creationId xmlns:a16="http://schemas.microsoft.com/office/drawing/2014/main" id="{8A8CD5F9-45E3-47DF-B683-68BCAA2D4FEC}"/>
              </a:ext>
            </a:extLst>
          </p:cNvPr>
          <p:cNvPicPr>
            <a:picLocks noGrp="1" noChangeAspect="1"/>
          </p:cNvPicPr>
          <p:nvPr>
            <p:ph idx="1"/>
          </p:nvPr>
        </p:nvPicPr>
        <p:blipFill>
          <a:blip r:embed="rId4"/>
          <a:stretch>
            <a:fillRect/>
          </a:stretch>
        </p:blipFill>
        <p:spPr>
          <a:xfrm>
            <a:off x="3369167" y="2201307"/>
            <a:ext cx="5450489" cy="3052274"/>
          </a:xfrm>
          <a:prstGeom prst="rect">
            <a:avLst/>
          </a:prstGeom>
        </p:spPr>
      </p:pic>
    </p:spTree>
    <p:extLst>
      <p:ext uri="{BB962C8B-B14F-4D97-AF65-F5344CB8AC3E}">
        <p14:creationId xmlns:p14="http://schemas.microsoft.com/office/powerpoint/2010/main" val="5470869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A17E-0E5B-47FF-A63A-820E459CB6AC}"/>
              </a:ext>
            </a:extLst>
          </p:cNvPr>
          <p:cNvSpPr>
            <a:spLocks noGrp="1"/>
          </p:cNvSpPr>
          <p:nvPr>
            <p:ph type="title"/>
          </p:nvPr>
        </p:nvSpPr>
        <p:spPr>
          <a:xfrm>
            <a:off x="7962519" y="618518"/>
            <a:ext cx="3084891" cy="1478570"/>
          </a:xfrm>
        </p:spPr>
        <p:txBody>
          <a:bodyPr>
            <a:normAutofit/>
          </a:bodyPr>
          <a:lstStyle/>
          <a:p>
            <a:r>
              <a:rPr lang="en-US" sz="3200" dirty="0"/>
              <a:t>The problem &amp; Who is this For? </a:t>
            </a:r>
          </a:p>
        </p:txBody>
      </p:sp>
      <p:sp>
        <p:nvSpPr>
          <p:cNvPr id="9" name="Content Placeholder 8">
            <a:extLst>
              <a:ext uri="{FF2B5EF4-FFF2-40B4-BE49-F238E27FC236}">
                <a16:creationId xmlns:a16="http://schemas.microsoft.com/office/drawing/2014/main" id="{6A3C6C73-4BEE-49E1-B1C0-8CC6FC1A5089}"/>
              </a:ext>
            </a:extLst>
          </p:cNvPr>
          <p:cNvSpPr>
            <a:spLocks noGrp="1"/>
          </p:cNvSpPr>
          <p:nvPr>
            <p:ph idx="1"/>
          </p:nvPr>
        </p:nvSpPr>
        <p:spPr>
          <a:xfrm>
            <a:off x="7962519" y="2249487"/>
            <a:ext cx="3084892" cy="3541714"/>
          </a:xfrm>
        </p:spPr>
        <p:txBody>
          <a:bodyPr>
            <a:normAutofit/>
          </a:bodyPr>
          <a:lstStyle/>
          <a:p>
            <a:endParaRPr lang="en-US" sz="1800" dirty="0"/>
          </a:p>
        </p:txBody>
      </p:sp>
      <p:pic>
        <p:nvPicPr>
          <p:cNvPr id="5" name="Content Placeholder 4" descr="A bedroom with a bed in a room&#10;&#10;Description automatically generated">
            <a:extLst>
              <a:ext uri="{FF2B5EF4-FFF2-40B4-BE49-F238E27FC236}">
                <a16:creationId xmlns:a16="http://schemas.microsoft.com/office/drawing/2014/main" id="{5C5E819F-B695-4D00-B794-F05E4B5B2FF0}"/>
              </a:ext>
            </a:extLst>
          </p:cNvPr>
          <p:cNvPicPr>
            <a:picLocks noChangeAspect="1"/>
          </p:cNvPicPr>
          <p:nvPr/>
        </p:nvPicPr>
        <p:blipFill rotWithShape="1">
          <a:blip r:embed="rId4">
            <a:extLst>
              <a:ext uri="{28A0092B-C50C-407E-A947-70E740481C1C}">
                <a14:useLocalDpi xmlns:a14="http://schemas.microsoft.com/office/drawing/2010/main" val="0"/>
              </a:ext>
            </a:extLst>
          </a:blip>
          <a:srcRect r="26430" b="-1"/>
          <a:stretch/>
        </p:blipFill>
        <p:spPr>
          <a:xfrm>
            <a:off x="-5597" y="10"/>
            <a:ext cx="7558541" cy="6857990"/>
          </a:xfrm>
          <a:prstGeom prst="rect">
            <a:avLst/>
          </a:prstGeom>
        </p:spPr>
      </p:pic>
    </p:spTree>
    <p:extLst>
      <p:ext uri="{BB962C8B-B14F-4D97-AF65-F5344CB8AC3E}">
        <p14:creationId xmlns:p14="http://schemas.microsoft.com/office/powerpoint/2010/main" val="159571350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2240-BD45-4934-A102-986066BBFF95}"/>
              </a:ext>
            </a:extLst>
          </p:cNvPr>
          <p:cNvSpPr>
            <a:spLocks noGrp="1"/>
          </p:cNvSpPr>
          <p:nvPr>
            <p:ph type="title"/>
          </p:nvPr>
        </p:nvSpPr>
        <p:spPr/>
        <p:txBody>
          <a:bodyPr/>
          <a:lstStyle/>
          <a:p>
            <a:r>
              <a:rPr lang="en-US" dirty="0"/>
              <a:t>The problem &amp; Who is this For? </a:t>
            </a:r>
          </a:p>
        </p:txBody>
      </p:sp>
      <p:pic>
        <p:nvPicPr>
          <p:cNvPr id="6" name="Content Placeholder 5" descr="A picture containing table, indoor, wooden, sitting&#10;&#10;Description automatically generated">
            <a:extLst>
              <a:ext uri="{FF2B5EF4-FFF2-40B4-BE49-F238E27FC236}">
                <a16:creationId xmlns:a16="http://schemas.microsoft.com/office/drawing/2014/main" id="{38A03A5D-E167-4914-A8FD-DD6C7352097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19465" y="2249488"/>
            <a:ext cx="4722282" cy="3541712"/>
          </a:xfrm>
        </p:spPr>
      </p:pic>
      <p:pic>
        <p:nvPicPr>
          <p:cNvPr id="8" name="Content Placeholder 7" descr="Background pattern&#10;&#10;Description automatically generated">
            <a:extLst>
              <a:ext uri="{FF2B5EF4-FFF2-40B4-BE49-F238E27FC236}">
                <a16:creationId xmlns:a16="http://schemas.microsoft.com/office/drawing/2014/main" id="{D810D49B-D21A-493D-81AE-871CDBF3BDF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48665" y="2249488"/>
            <a:ext cx="4722282" cy="3541712"/>
          </a:xfrm>
        </p:spPr>
      </p:pic>
    </p:spTree>
    <p:extLst>
      <p:ext uri="{BB962C8B-B14F-4D97-AF65-F5344CB8AC3E}">
        <p14:creationId xmlns:p14="http://schemas.microsoft.com/office/powerpoint/2010/main" val="78637942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40AB-9BD6-4888-9BBC-2FF2DEECA30E}"/>
              </a:ext>
            </a:extLst>
          </p:cNvPr>
          <p:cNvSpPr>
            <a:spLocks noGrp="1"/>
          </p:cNvSpPr>
          <p:nvPr>
            <p:ph type="title"/>
          </p:nvPr>
        </p:nvSpPr>
        <p:spPr/>
        <p:txBody>
          <a:bodyPr/>
          <a:lstStyle/>
          <a:p>
            <a:r>
              <a:rPr lang="en-US" dirty="0"/>
              <a:t>Research</a:t>
            </a:r>
          </a:p>
        </p:txBody>
      </p:sp>
      <p:sp>
        <p:nvSpPr>
          <p:cNvPr id="4" name="Content Placeholder 3">
            <a:extLst>
              <a:ext uri="{FF2B5EF4-FFF2-40B4-BE49-F238E27FC236}">
                <a16:creationId xmlns:a16="http://schemas.microsoft.com/office/drawing/2014/main" id="{E2D77304-67AB-48C7-BD75-101C6BA88131}"/>
              </a:ext>
            </a:extLst>
          </p:cNvPr>
          <p:cNvSpPr>
            <a:spLocks noGrp="1"/>
          </p:cNvSpPr>
          <p:nvPr>
            <p:ph sz="half" idx="1"/>
          </p:nvPr>
        </p:nvSpPr>
        <p:spPr/>
        <p:txBody>
          <a:bodyPr/>
          <a:lstStyle/>
          <a:p>
            <a:r>
              <a:rPr lang="en-US" dirty="0"/>
              <a:t>I have many years of experience in the industry. </a:t>
            </a:r>
          </a:p>
          <a:p>
            <a:pPr lvl="1"/>
            <a:r>
              <a:rPr lang="en-US" dirty="0"/>
              <a:t>Experience in real estate sales, development and insurance. </a:t>
            </a:r>
          </a:p>
          <a:p>
            <a:pPr lvl="1"/>
            <a:r>
              <a:rPr lang="en-US" dirty="0"/>
              <a:t>There are few tools that exist currently for LL/Tenant relations and ensuring smooth transitions </a:t>
            </a:r>
          </a:p>
          <a:p>
            <a:endParaRPr lang="en-US" dirty="0"/>
          </a:p>
        </p:txBody>
      </p:sp>
      <p:pic>
        <p:nvPicPr>
          <p:cNvPr id="7" name="Content Placeholder 6">
            <a:extLst>
              <a:ext uri="{FF2B5EF4-FFF2-40B4-BE49-F238E27FC236}">
                <a16:creationId xmlns:a16="http://schemas.microsoft.com/office/drawing/2014/main" id="{EB2AD6CB-A690-4631-A2BE-80C960A3D594}"/>
              </a:ext>
            </a:extLst>
          </p:cNvPr>
          <p:cNvPicPr>
            <a:picLocks noGrp="1" noChangeAspect="1"/>
          </p:cNvPicPr>
          <p:nvPr>
            <p:ph sz="half" idx="2"/>
          </p:nvPr>
        </p:nvPicPr>
        <p:blipFill>
          <a:blip r:embed="rId3"/>
          <a:stretch>
            <a:fillRect/>
          </a:stretch>
        </p:blipFill>
        <p:spPr>
          <a:xfrm>
            <a:off x="6172200" y="2357572"/>
            <a:ext cx="4875213" cy="3325543"/>
          </a:xfrm>
        </p:spPr>
      </p:pic>
    </p:spTree>
    <p:extLst>
      <p:ext uri="{BB962C8B-B14F-4D97-AF65-F5344CB8AC3E}">
        <p14:creationId xmlns:p14="http://schemas.microsoft.com/office/powerpoint/2010/main" val="45088927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DB96C8-FB5B-40C5-A268-79EB217168F0}"/>
              </a:ext>
            </a:extLst>
          </p:cNvPr>
          <p:cNvPicPr>
            <a:picLocks noChangeAspect="1"/>
          </p:cNvPicPr>
          <p:nvPr/>
        </p:nvPicPr>
        <p:blipFill>
          <a:blip r:embed="rId3"/>
          <a:stretch>
            <a:fillRect/>
          </a:stretch>
        </p:blipFill>
        <p:spPr>
          <a:xfrm>
            <a:off x="4537073" y="619123"/>
            <a:ext cx="3114675" cy="1466850"/>
          </a:xfrm>
          <a:prstGeom prst="rect">
            <a:avLst/>
          </a:prstGeom>
        </p:spPr>
      </p:pic>
      <p:sp>
        <p:nvSpPr>
          <p:cNvPr id="2" name="Title 1">
            <a:extLst>
              <a:ext uri="{FF2B5EF4-FFF2-40B4-BE49-F238E27FC236}">
                <a16:creationId xmlns:a16="http://schemas.microsoft.com/office/drawing/2014/main" id="{5A676C07-0946-4EC6-B4BE-B336827077C9}"/>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92347B4E-208D-4A8D-8D61-8ABF102B2A46}"/>
              </a:ext>
            </a:extLst>
          </p:cNvPr>
          <p:cNvSpPr>
            <a:spLocks noGrp="1"/>
          </p:cNvSpPr>
          <p:nvPr>
            <p:ph type="body" idx="1"/>
          </p:nvPr>
        </p:nvSpPr>
        <p:spPr/>
        <p:txBody>
          <a:bodyPr/>
          <a:lstStyle/>
          <a:p>
            <a:r>
              <a:rPr lang="en-US" dirty="0"/>
              <a:t>Goal</a:t>
            </a:r>
          </a:p>
        </p:txBody>
      </p:sp>
      <p:pic>
        <p:nvPicPr>
          <p:cNvPr id="17" name="Content Placeholder 16" descr="Two colleagues planning on board with sticky notes">
            <a:extLst>
              <a:ext uri="{FF2B5EF4-FFF2-40B4-BE49-F238E27FC236}">
                <a16:creationId xmlns:a16="http://schemas.microsoft.com/office/drawing/2014/main" id="{50AE61EA-E789-4235-8274-01AA6EA739C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543251" y="3073400"/>
            <a:ext cx="4074710" cy="2717800"/>
          </a:xfrm>
        </p:spPr>
      </p:pic>
      <p:sp>
        <p:nvSpPr>
          <p:cNvPr id="5" name="Text Placeholder 4">
            <a:extLst>
              <a:ext uri="{FF2B5EF4-FFF2-40B4-BE49-F238E27FC236}">
                <a16:creationId xmlns:a16="http://schemas.microsoft.com/office/drawing/2014/main" id="{DCD9856C-0203-4CB8-8AC2-7FB6C4DA9DE7}"/>
              </a:ext>
            </a:extLst>
          </p:cNvPr>
          <p:cNvSpPr>
            <a:spLocks noGrp="1"/>
          </p:cNvSpPr>
          <p:nvPr>
            <p:ph type="body" sz="quarter" idx="3"/>
          </p:nvPr>
        </p:nvSpPr>
        <p:spPr/>
        <p:txBody>
          <a:bodyPr/>
          <a:lstStyle/>
          <a:p>
            <a:r>
              <a:rPr lang="en-US" dirty="0"/>
              <a:t>Solution</a:t>
            </a:r>
          </a:p>
        </p:txBody>
      </p:sp>
      <p:pic>
        <p:nvPicPr>
          <p:cNvPr id="15" name="Content Placeholder 14" descr="Businessman looking at tablet">
            <a:extLst>
              <a:ext uri="{FF2B5EF4-FFF2-40B4-BE49-F238E27FC236}">
                <a16:creationId xmlns:a16="http://schemas.microsoft.com/office/drawing/2014/main" id="{C4384A3C-06E9-451E-B521-52256B3BD3DF}"/>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570959" y="3073400"/>
            <a:ext cx="4077695" cy="2717800"/>
          </a:xfrm>
        </p:spPr>
      </p:pic>
    </p:spTree>
    <p:extLst>
      <p:ext uri="{BB962C8B-B14F-4D97-AF65-F5344CB8AC3E}">
        <p14:creationId xmlns:p14="http://schemas.microsoft.com/office/powerpoint/2010/main" val="360602849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BEECC-198A-4EAA-BB67-B2E6FAEB779C}"/>
              </a:ext>
            </a:extLst>
          </p:cNvPr>
          <p:cNvSpPr>
            <a:spLocks noGrp="1"/>
          </p:cNvSpPr>
          <p:nvPr>
            <p:ph type="title"/>
          </p:nvPr>
        </p:nvSpPr>
        <p:spPr>
          <a:xfrm>
            <a:off x="643467" y="643467"/>
            <a:ext cx="3361498" cy="1267810"/>
          </a:xfrm>
        </p:spPr>
        <p:txBody>
          <a:bodyPr anchor="b">
            <a:normAutofit/>
          </a:bodyPr>
          <a:lstStyle/>
          <a:p>
            <a:pPr algn="l"/>
            <a:r>
              <a:rPr lang="en-US" sz="2400" dirty="0"/>
              <a:t>The Form </a:t>
            </a:r>
          </a:p>
        </p:txBody>
      </p:sp>
      <p:sp>
        <p:nvSpPr>
          <p:cNvPr id="8" name="Content Placeholder 7">
            <a:extLst>
              <a:ext uri="{FF2B5EF4-FFF2-40B4-BE49-F238E27FC236}">
                <a16:creationId xmlns:a16="http://schemas.microsoft.com/office/drawing/2014/main" id="{B65BA79C-1FF5-4B65-B979-4EB1E4FE3832}"/>
              </a:ext>
            </a:extLst>
          </p:cNvPr>
          <p:cNvSpPr>
            <a:spLocks noGrp="1"/>
          </p:cNvSpPr>
          <p:nvPr>
            <p:ph idx="1"/>
          </p:nvPr>
        </p:nvSpPr>
        <p:spPr>
          <a:xfrm>
            <a:off x="643467" y="2096063"/>
            <a:ext cx="3361498" cy="4028512"/>
          </a:xfrm>
        </p:spPr>
        <p:txBody>
          <a:bodyPr>
            <a:normAutofit/>
          </a:bodyPr>
          <a:lstStyle/>
          <a:p>
            <a:r>
              <a:rPr lang="en-US" sz="1400" dirty="0"/>
              <a:t>The Statement of Condition SoC form is very spartan </a:t>
            </a:r>
          </a:p>
          <a:p>
            <a:endParaRPr lang="en-US" sz="1400" dirty="0"/>
          </a:p>
        </p:txBody>
      </p:sp>
      <p:pic>
        <p:nvPicPr>
          <p:cNvPr id="4" name="Content Placeholder 6">
            <a:extLst>
              <a:ext uri="{FF2B5EF4-FFF2-40B4-BE49-F238E27FC236}">
                <a16:creationId xmlns:a16="http://schemas.microsoft.com/office/drawing/2014/main" id="{9CBAAB14-80A4-4AE8-BFF2-4F588A46D7EF}"/>
              </a:ext>
            </a:extLst>
          </p:cNvPr>
          <p:cNvPicPr>
            <a:picLocks noChangeAspect="1"/>
          </p:cNvPicPr>
          <p:nvPr/>
        </p:nvPicPr>
        <p:blipFill>
          <a:blip r:embed="rId4"/>
          <a:stretch>
            <a:fillRect/>
          </a:stretch>
        </p:blipFill>
        <p:spPr>
          <a:xfrm>
            <a:off x="6330588" y="1151910"/>
            <a:ext cx="3575942" cy="4584542"/>
          </a:xfrm>
          <a:prstGeom prst="rect">
            <a:avLst/>
          </a:prstGeom>
        </p:spPr>
      </p:pic>
    </p:spTree>
    <p:extLst>
      <p:ext uri="{BB962C8B-B14F-4D97-AF65-F5344CB8AC3E}">
        <p14:creationId xmlns:p14="http://schemas.microsoft.com/office/powerpoint/2010/main" val="209042190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Content Placeholder 12" descr="Graphical user interface, application&#10;&#10;Description automatically generated">
            <a:extLst>
              <a:ext uri="{FF2B5EF4-FFF2-40B4-BE49-F238E27FC236}">
                <a16:creationId xmlns:a16="http://schemas.microsoft.com/office/drawing/2014/main" id="{94F06417-A17C-4AE8-B2F6-0556F8D38E41}"/>
              </a:ext>
            </a:extLst>
          </p:cNvPr>
          <p:cNvPicPr>
            <a:picLocks noGrp="1" noChangeAspect="1"/>
          </p:cNvPicPr>
          <p:nvPr>
            <p:ph idx="1"/>
          </p:nvPr>
        </p:nvPicPr>
        <p:blipFill>
          <a:blip r:embed="rId3"/>
          <a:stretch>
            <a:fillRect/>
          </a:stretch>
        </p:blipFill>
        <p:spPr>
          <a:xfrm>
            <a:off x="3383302" y="0"/>
            <a:ext cx="5425396" cy="7185958"/>
          </a:xfrm>
          <a:prstGeom prst="rect">
            <a:avLst/>
          </a:prstGeom>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243700595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DA39D2E2-0FD9-40BE-B07F-10B6FD72DCDD}"/>
              </a:ext>
            </a:extLst>
          </p:cNvPr>
          <p:cNvSpPr>
            <a:spLocks noGrp="1"/>
          </p:cNvSpPr>
          <p:nvPr>
            <p:ph type="title"/>
          </p:nvPr>
        </p:nvSpPr>
        <p:spPr>
          <a:xfrm>
            <a:off x="7892142" y="609600"/>
            <a:ext cx="3375413" cy="1326321"/>
          </a:xfrm>
        </p:spPr>
        <p:txBody>
          <a:bodyPr vert="horz" lIns="91440" tIns="45720" rIns="91440" bIns="45720" rtlCol="0" anchor="ctr">
            <a:normAutofit/>
          </a:bodyPr>
          <a:lstStyle/>
          <a:p>
            <a:pPr algn="l"/>
            <a:endParaRPr lang="en-US" sz="2800" dirty="0"/>
          </a:p>
        </p:txBody>
      </p:sp>
      <p:pic>
        <p:nvPicPr>
          <p:cNvPr id="16" name="Content Placeholder 15">
            <a:extLst>
              <a:ext uri="{FF2B5EF4-FFF2-40B4-BE49-F238E27FC236}">
                <a16:creationId xmlns:a16="http://schemas.microsoft.com/office/drawing/2014/main" id="{537F75CE-C8F3-4346-8F76-9F85DBC084DB}"/>
              </a:ext>
            </a:extLst>
          </p:cNvPr>
          <p:cNvPicPr>
            <a:picLocks noGrp="1" noChangeAspect="1"/>
          </p:cNvPicPr>
          <p:nvPr>
            <p:ph sz="half" idx="1"/>
          </p:nvPr>
        </p:nvPicPr>
        <p:blipFill rotWithShape="1">
          <a:blip r:embed="rId4"/>
          <a:stretch/>
        </p:blipFill>
        <p:spPr>
          <a:xfrm>
            <a:off x="1141413" y="1935922"/>
            <a:ext cx="6580248" cy="3312204"/>
          </a:xfrm>
          <a:prstGeom prst="rect">
            <a:avLst/>
          </a:prstGeom>
        </p:spPr>
      </p:pic>
      <p:pic>
        <p:nvPicPr>
          <p:cNvPr id="18" name="Content Placeholder 17" descr="Business woman disappointed">
            <a:extLst>
              <a:ext uri="{FF2B5EF4-FFF2-40B4-BE49-F238E27FC236}">
                <a16:creationId xmlns:a16="http://schemas.microsoft.com/office/drawing/2014/main" id="{35C716EC-A313-4508-A28D-93A3448CA65F}"/>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8303833" y="1869914"/>
            <a:ext cx="2552030" cy="7721611"/>
          </a:xfrm>
        </p:spPr>
      </p:pic>
    </p:spTree>
    <p:extLst>
      <p:ext uri="{BB962C8B-B14F-4D97-AF65-F5344CB8AC3E}">
        <p14:creationId xmlns:p14="http://schemas.microsoft.com/office/powerpoint/2010/main" val="3077429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D0B65-0BA4-4D57-A3C9-3DFC76C08EB6}"/>
              </a:ext>
            </a:extLst>
          </p:cNvPr>
          <p:cNvSpPr>
            <a:spLocks noGrp="1"/>
          </p:cNvSpPr>
          <p:nvPr>
            <p:ph type="title"/>
          </p:nvPr>
        </p:nvSpPr>
        <p:spPr/>
        <p:txBody>
          <a:bodyPr/>
          <a:lstStyle/>
          <a:p>
            <a:r>
              <a:rPr lang="en-US" dirty="0"/>
              <a:t>Compiling Data for a comprehensive SOC</a:t>
            </a:r>
          </a:p>
        </p:txBody>
      </p:sp>
      <p:sp>
        <p:nvSpPr>
          <p:cNvPr id="3" name="Text Placeholder 2">
            <a:extLst>
              <a:ext uri="{FF2B5EF4-FFF2-40B4-BE49-F238E27FC236}">
                <a16:creationId xmlns:a16="http://schemas.microsoft.com/office/drawing/2014/main" id="{70F9818A-5042-4E21-992F-A9020BBF30E2}"/>
              </a:ext>
            </a:extLst>
          </p:cNvPr>
          <p:cNvSpPr>
            <a:spLocks noGrp="1"/>
          </p:cNvSpPr>
          <p:nvPr>
            <p:ph type="body" idx="1"/>
          </p:nvPr>
        </p:nvSpPr>
        <p:spPr/>
        <p:txBody>
          <a:bodyPr/>
          <a:lstStyle/>
          <a:p>
            <a:r>
              <a:rPr lang="en-US" dirty="0"/>
              <a:t>Move-In Checklist </a:t>
            </a:r>
          </a:p>
        </p:txBody>
      </p:sp>
      <p:sp>
        <p:nvSpPr>
          <p:cNvPr id="4" name="Content Placeholder 3">
            <a:extLst>
              <a:ext uri="{FF2B5EF4-FFF2-40B4-BE49-F238E27FC236}">
                <a16:creationId xmlns:a16="http://schemas.microsoft.com/office/drawing/2014/main" id="{6135CB63-5504-418E-8A63-53F3AE5235E4}"/>
              </a:ext>
            </a:extLst>
          </p:cNvPr>
          <p:cNvSpPr>
            <a:spLocks noGrp="1"/>
          </p:cNvSpPr>
          <p:nvPr>
            <p:ph sz="half" idx="2"/>
          </p:nvPr>
        </p:nvSpPr>
        <p:spPr/>
        <p:txBody>
          <a:bodyPr>
            <a:normAutofit fontScale="92500" lnSpcReduction="20000"/>
          </a:bodyPr>
          <a:lstStyle/>
          <a:p>
            <a:r>
              <a:rPr lang="en-US" dirty="0"/>
              <a:t>Key Points: </a:t>
            </a:r>
          </a:p>
          <a:p>
            <a:pPr lvl="1"/>
            <a:r>
              <a:rPr lang="en-US" dirty="0"/>
              <a:t>Utilities </a:t>
            </a:r>
          </a:p>
          <a:p>
            <a:pPr lvl="1"/>
            <a:r>
              <a:rPr lang="en-US" dirty="0"/>
              <a:t>Move in Date</a:t>
            </a:r>
          </a:p>
          <a:p>
            <a:pPr lvl="1"/>
            <a:r>
              <a:rPr lang="en-US" dirty="0"/>
              <a:t>Current Vacancy? </a:t>
            </a:r>
          </a:p>
          <a:p>
            <a:pPr lvl="1"/>
            <a:r>
              <a:rPr lang="en-US" dirty="0"/>
              <a:t>Planned repairs </a:t>
            </a:r>
          </a:p>
          <a:p>
            <a:pPr lvl="1"/>
            <a:r>
              <a:rPr lang="en-US" dirty="0"/>
              <a:t>Lead paint</a:t>
            </a:r>
          </a:p>
          <a:p>
            <a:pPr lvl="1"/>
            <a:endParaRPr lang="en-US" dirty="0"/>
          </a:p>
        </p:txBody>
      </p:sp>
      <p:sp>
        <p:nvSpPr>
          <p:cNvPr id="5" name="Text Placeholder 4">
            <a:extLst>
              <a:ext uri="{FF2B5EF4-FFF2-40B4-BE49-F238E27FC236}">
                <a16:creationId xmlns:a16="http://schemas.microsoft.com/office/drawing/2014/main" id="{850EAD02-E62A-485E-93F4-8FA1F83AA46C}"/>
              </a:ext>
            </a:extLst>
          </p:cNvPr>
          <p:cNvSpPr>
            <a:spLocks noGrp="1"/>
          </p:cNvSpPr>
          <p:nvPr>
            <p:ph type="body" sz="quarter" idx="3"/>
          </p:nvPr>
        </p:nvSpPr>
        <p:spPr/>
        <p:txBody>
          <a:bodyPr/>
          <a:lstStyle/>
          <a:p>
            <a:r>
              <a:rPr lang="en-US" dirty="0"/>
              <a:t>Housing Code Checklist </a:t>
            </a:r>
          </a:p>
        </p:txBody>
      </p:sp>
      <p:sp>
        <p:nvSpPr>
          <p:cNvPr id="6" name="Content Placeholder 5">
            <a:extLst>
              <a:ext uri="{FF2B5EF4-FFF2-40B4-BE49-F238E27FC236}">
                <a16:creationId xmlns:a16="http://schemas.microsoft.com/office/drawing/2014/main" id="{CAFC8050-D466-470E-A6FC-2F277D6C5F7E}"/>
              </a:ext>
            </a:extLst>
          </p:cNvPr>
          <p:cNvSpPr>
            <a:spLocks noGrp="1"/>
          </p:cNvSpPr>
          <p:nvPr>
            <p:ph sz="quarter" idx="4"/>
          </p:nvPr>
        </p:nvSpPr>
        <p:spPr/>
        <p:txBody>
          <a:bodyPr>
            <a:normAutofit fontScale="92500" lnSpcReduction="20000"/>
          </a:bodyPr>
          <a:lstStyle/>
          <a:p>
            <a:r>
              <a:rPr lang="en-US" dirty="0"/>
              <a:t>Different Codes have different urgency timelines </a:t>
            </a:r>
          </a:p>
          <a:p>
            <a:pPr lvl="1"/>
            <a:r>
              <a:rPr lang="en-US" dirty="0"/>
              <a:t>24 Hours or less</a:t>
            </a:r>
          </a:p>
          <a:p>
            <a:pPr lvl="1"/>
            <a:r>
              <a:rPr lang="en-US" dirty="0"/>
              <a:t>5 Days or Less</a:t>
            </a:r>
          </a:p>
          <a:p>
            <a:pPr lvl="1"/>
            <a:r>
              <a:rPr lang="en-US" dirty="0"/>
              <a:t>30 Days or Less</a:t>
            </a:r>
          </a:p>
          <a:p>
            <a:r>
              <a:rPr lang="en-US" dirty="0"/>
              <a:t>Provides Mass Housing Codes that correspond with Checklist items</a:t>
            </a:r>
          </a:p>
        </p:txBody>
      </p:sp>
    </p:spTree>
    <p:extLst>
      <p:ext uri="{BB962C8B-B14F-4D97-AF65-F5344CB8AC3E}">
        <p14:creationId xmlns:p14="http://schemas.microsoft.com/office/powerpoint/2010/main" val="1807841177"/>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61</TotalTime>
  <Words>1212</Words>
  <Application>Microsoft Office PowerPoint</Application>
  <PresentationFormat>Widescreen</PresentationFormat>
  <Paragraphs>142</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Tw Cen MT</vt:lpstr>
      <vt:lpstr>Wingdings 2</vt:lpstr>
      <vt:lpstr>Circuit</vt:lpstr>
      <vt:lpstr>Statement of Conditions</vt:lpstr>
      <vt:lpstr>The problem &amp; Who is this For? </vt:lpstr>
      <vt:lpstr>The problem &amp; Who is this For? </vt:lpstr>
      <vt:lpstr>Research</vt:lpstr>
      <vt:lpstr>PowerPoint Presentation</vt:lpstr>
      <vt:lpstr>The Form </vt:lpstr>
      <vt:lpstr>PowerPoint Presentation</vt:lpstr>
      <vt:lpstr>PowerPoint Presentation</vt:lpstr>
      <vt:lpstr>Compiling Data for a comprehensive SOC</vt:lpstr>
      <vt:lpstr>Move-In Check List</vt:lpstr>
      <vt:lpstr>Approach</vt:lpstr>
      <vt:lpstr>Housing Code Issues </vt:lpstr>
      <vt:lpstr>Approach</vt:lpstr>
      <vt:lpstr>Next Steps</vt:lpstr>
      <vt:lpstr>Pre-Mortem Self Assessment of possible issues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Statement of Conditions</dc:title>
  <dc:creator>Jonathan T. Costello</dc:creator>
  <cp:lastModifiedBy>Jonathan T. Costello</cp:lastModifiedBy>
  <cp:revision>1</cp:revision>
  <dcterms:created xsi:type="dcterms:W3CDTF">2020-10-19T20:18:55Z</dcterms:created>
  <dcterms:modified xsi:type="dcterms:W3CDTF">2020-10-19T21:21:18Z</dcterms:modified>
</cp:coreProperties>
</file>